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1"/>
    <p:sldMasterId id="2147483661" r:id="rId2"/>
  </p:sldMasterIdLst>
  <p:notesMasterIdLst>
    <p:notesMasterId r:id="rId71"/>
  </p:notesMasterIdLst>
  <p:sldIdLst>
    <p:sldId id="256" r:id="rId3"/>
    <p:sldId id="591" r:id="rId4"/>
    <p:sldId id="554" r:id="rId5"/>
    <p:sldId id="1022" r:id="rId6"/>
    <p:sldId id="586" r:id="rId7"/>
    <p:sldId id="1069" r:id="rId8"/>
    <p:sldId id="1070" r:id="rId9"/>
    <p:sldId id="1160" r:id="rId10"/>
    <p:sldId id="756" r:id="rId11"/>
    <p:sldId id="804" r:id="rId12"/>
    <p:sldId id="848" r:id="rId13"/>
    <p:sldId id="853" r:id="rId14"/>
    <p:sldId id="854" r:id="rId15"/>
    <p:sldId id="851" r:id="rId16"/>
    <p:sldId id="425" r:id="rId17"/>
    <p:sldId id="1135" r:id="rId18"/>
    <p:sldId id="640" r:id="rId19"/>
    <p:sldId id="600" r:id="rId20"/>
    <p:sldId id="603" r:id="rId21"/>
    <p:sldId id="604" r:id="rId22"/>
    <p:sldId id="605" r:id="rId23"/>
    <p:sldId id="627" r:id="rId24"/>
    <p:sldId id="613" r:id="rId25"/>
    <p:sldId id="608" r:id="rId26"/>
    <p:sldId id="610" r:id="rId27"/>
    <p:sldId id="616" r:id="rId28"/>
    <p:sldId id="617" r:id="rId29"/>
    <p:sldId id="620" r:id="rId30"/>
    <p:sldId id="621" r:id="rId31"/>
    <p:sldId id="623" r:id="rId32"/>
    <p:sldId id="622" r:id="rId33"/>
    <p:sldId id="626" r:id="rId34"/>
    <p:sldId id="563" r:id="rId35"/>
    <p:sldId id="614" r:id="rId36"/>
    <p:sldId id="588" r:id="rId37"/>
    <p:sldId id="589" r:id="rId38"/>
    <p:sldId id="606" r:id="rId39"/>
    <p:sldId id="636" r:id="rId40"/>
    <p:sldId id="639" r:id="rId41"/>
    <p:sldId id="638" r:id="rId42"/>
    <p:sldId id="590" r:id="rId43"/>
    <p:sldId id="628" r:id="rId44"/>
    <p:sldId id="1136" r:id="rId45"/>
    <p:sldId id="1137" r:id="rId46"/>
    <p:sldId id="1138" r:id="rId47"/>
    <p:sldId id="594" r:id="rId48"/>
    <p:sldId id="595" r:id="rId49"/>
    <p:sldId id="642" r:id="rId50"/>
    <p:sldId id="643" r:id="rId51"/>
    <p:sldId id="645" r:id="rId52"/>
    <p:sldId id="1139" r:id="rId53"/>
    <p:sldId id="629" r:id="rId54"/>
    <p:sldId id="631" r:id="rId55"/>
    <p:sldId id="633" r:id="rId56"/>
    <p:sldId id="632" r:id="rId57"/>
    <p:sldId id="566" r:id="rId58"/>
    <p:sldId id="1142" r:id="rId59"/>
    <p:sldId id="1143" r:id="rId60"/>
    <p:sldId id="1144" r:id="rId61"/>
    <p:sldId id="1145" r:id="rId62"/>
    <p:sldId id="1011" r:id="rId63"/>
    <p:sldId id="1082" r:id="rId64"/>
    <p:sldId id="1083" r:id="rId65"/>
    <p:sldId id="1084" r:id="rId66"/>
    <p:sldId id="1085" r:id="rId67"/>
    <p:sldId id="1086" r:id="rId68"/>
    <p:sldId id="1087" r:id="rId69"/>
    <p:sldId id="404" r:id="rId70"/>
  </p:sldIdLst>
  <p:sldSz cx="12192000" cy="6858000"/>
  <p:notesSz cx="6858000" cy="9144000"/>
  <p:defaultText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eu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0000"/>
    <a:srgbClr val="DF4430"/>
    <a:srgbClr val="E7E6E6"/>
    <a:srgbClr val="25313B"/>
    <a:srgbClr val="B4C7E7"/>
    <a:srgbClr val="DEEB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7D0958-1117-461A-8620-688907583A96}" v="4" dt="2021-05-17T14:13:06.1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E9639D4-E3E2-4D34-9284-5A2195B3D0D7}" styleName="Stijl, licht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Stijl, thema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176" autoAdjust="0"/>
    <p:restoredTop sz="54054" autoAdjust="0"/>
  </p:normalViewPr>
  <p:slideViewPr>
    <p:cSldViewPr snapToGrid="0">
      <p:cViewPr varScale="1">
        <p:scale>
          <a:sx n="36" d="100"/>
          <a:sy n="36" d="100"/>
        </p:scale>
        <p:origin x="2360" y="36"/>
      </p:cViewPr>
      <p:guideLst/>
    </p:cSldViewPr>
  </p:slideViewPr>
  <p:notesTextViewPr>
    <p:cViewPr>
      <p:scale>
        <a:sx n="3" d="2"/>
        <a:sy n="3" d="2"/>
      </p:scale>
      <p:origin x="0" y="0"/>
    </p:cViewPr>
  </p:notesTextViewPr>
  <p:sorterViewPr>
    <p:cViewPr varScale="1">
      <p:scale>
        <a:sx n="1" d="1"/>
        <a:sy n="1" d="1"/>
      </p:scale>
      <p:origin x="0" y="-7950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commentAuthors" Target="commen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BD1E63-FDE8-47C4-AE12-A1BF8470D572}" type="datetimeFigureOut">
              <a:rPr lang="en-DE" smtClean="0"/>
              <a:t>05/17/2021</a:t>
            </a:fld>
            <a:endParaRPr lang="en-D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B300AA-4E08-497C-8021-A5B478625D14}" type="slidenum">
              <a:rPr lang="en-DE" smtClean="0"/>
              <a:t>‹nr.›</a:t>
            </a:fld>
            <a:endParaRPr lang="en-DE"/>
          </a:p>
        </p:txBody>
      </p:sp>
    </p:spTree>
    <p:extLst>
      <p:ext uri="{BB962C8B-B14F-4D97-AF65-F5344CB8AC3E}">
        <p14:creationId xmlns:p14="http://schemas.microsoft.com/office/powerpoint/2010/main" val="35946800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AB300AA-4E08-497C-8021-A5B478625D14}" type="slidenum">
              <a:rPr lang="en-DE" smtClean="0"/>
              <a:t>1</a:t>
            </a:fld>
            <a:endParaRPr lang="en-DE"/>
          </a:p>
        </p:txBody>
      </p:sp>
    </p:spTree>
    <p:extLst>
      <p:ext uri="{BB962C8B-B14F-4D97-AF65-F5344CB8AC3E}">
        <p14:creationId xmlns:p14="http://schemas.microsoft.com/office/powerpoint/2010/main" val="39870319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4AB300AA-4E08-497C-8021-A5B478625D14}" type="slidenum">
              <a:rPr lang="en-DE" smtClean="0"/>
              <a:t>14</a:t>
            </a:fld>
            <a:endParaRPr lang="en-DE"/>
          </a:p>
        </p:txBody>
      </p:sp>
    </p:spTree>
    <p:extLst>
      <p:ext uri="{BB962C8B-B14F-4D97-AF65-F5344CB8AC3E}">
        <p14:creationId xmlns:p14="http://schemas.microsoft.com/office/powerpoint/2010/main" val="3458349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AB300AA-4E08-497C-8021-A5B478625D14}" type="slidenum">
              <a:rPr lang="en-DE" smtClean="0"/>
              <a:t>15</a:t>
            </a:fld>
            <a:endParaRPr lang="en-DE"/>
          </a:p>
        </p:txBody>
      </p:sp>
    </p:spTree>
    <p:extLst>
      <p:ext uri="{BB962C8B-B14F-4D97-AF65-F5344CB8AC3E}">
        <p14:creationId xmlns:p14="http://schemas.microsoft.com/office/powerpoint/2010/main" val="20612143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AB300AA-4E08-497C-8021-A5B478625D14}" type="slidenum">
              <a:rPr lang="en-DE" smtClean="0"/>
              <a:t>18</a:t>
            </a:fld>
            <a:endParaRPr lang="en-DE"/>
          </a:p>
        </p:txBody>
      </p:sp>
    </p:spTree>
    <p:extLst>
      <p:ext uri="{BB962C8B-B14F-4D97-AF65-F5344CB8AC3E}">
        <p14:creationId xmlns:p14="http://schemas.microsoft.com/office/powerpoint/2010/main" val="176337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AB300AA-4E08-497C-8021-A5B478625D14}" type="slidenum">
              <a:rPr lang="en-DE" smtClean="0"/>
              <a:t>21</a:t>
            </a:fld>
            <a:endParaRPr lang="en-DE"/>
          </a:p>
        </p:txBody>
      </p:sp>
    </p:spTree>
    <p:extLst>
      <p:ext uri="{BB962C8B-B14F-4D97-AF65-F5344CB8AC3E}">
        <p14:creationId xmlns:p14="http://schemas.microsoft.com/office/powerpoint/2010/main" val="32506764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AB300AA-4E08-497C-8021-A5B478625D14}" type="slidenum">
              <a:rPr lang="en-DE" smtClean="0"/>
              <a:t>22</a:t>
            </a:fld>
            <a:endParaRPr lang="en-DE"/>
          </a:p>
        </p:txBody>
      </p:sp>
    </p:spTree>
    <p:extLst>
      <p:ext uri="{BB962C8B-B14F-4D97-AF65-F5344CB8AC3E}">
        <p14:creationId xmlns:p14="http://schemas.microsoft.com/office/powerpoint/2010/main" val="34859199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AB300AA-4E08-497C-8021-A5B478625D14}" type="slidenum">
              <a:rPr lang="en-DE" smtClean="0"/>
              <a:t>23</a:t>
            </a:fld>
            <a:endParaRPr lang="en-DE"/>
          </a:p>
        </p:txBody>
      </p:sp>
    </p:spTree>
    <p:extLst>
      <p:ext uri="{BB962C8B-B14F-4D97-AF65-F5344CB8AC3E}">
        <p14:creationId xmlns:p14="http://schemas.microsoft.com/office/powerpoint/2010/main" val="34827824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AB300AA-4E08-497C-8021-A5B478625D14}" type="slidenum">
              <a:rPr lang="en-DE" smtClean="0"/>
              <a:t>24</a:t>
            </a:fld>
            <a:endParaRPr lang="en-DE"/>
          </a:p>
        </p:txBody>
      </p:sp>
    </p:spTree>
    <p:extLst>
      <p:ext uri="{BB962C8B-B14F-4D97-AF65-F5344CB8AC3E}">
        <p14:creationId xmlns:p14="http://schemas.microsoft.com/office/powerpoint/2010/main" val="5041464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AB300AA-4E08-497C-8021-A5B478625D14}" type="slidenum">
              <a:rPr lang="en-DE" smtClean="0"/>
              <a:t>25</a:t>
            </a:fld>
            <a:endParaRPr lang="en-DE"/>
          </a:p>
        </p:txBody>
      </p:sp>
    </p:spTree>
    <p:extLst>
      <p:ext uri="{BB962C8B-B14F-4D97-AF65-F5344CB8AC3E}">
        <p14:creationId xmlns:p14="http://schemas.microsoft.com/office/powerpoint/2010/main" val="183027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AB300AA-4E08-497C-8021-A5B478625D14}" type="slidenum">
              <a:rPr lang="en-DE" smtClean="0"/>
              <a:t>27</a:t>
            </a:fld>
            <a:endParaRPr lang="en-DE"/>
          </a:p>
        </p:txBody>
      </p:sp>
    </p:spTree>
    <p:extLst>
      <p:ext uri="{BB962C8B-B14F-4D97-AF65-F5344CB8AC3E}">
        <p14:creationId xmlns:p14="http://schemas.microsoft.com/office/powerpoint/2010/main" val="39965889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AB300AA-4E08-497C-8021-A5B478625D14}" type="slidenum">
              <a:rPr lang="en-DE" smtClean="0"/>
              <a:t>28</a:t>
            </a:fld>
            <a:endParaRPr lang="en-DE"/>
          </a:p>
        </p:txBody>
      </p:sp>
    </p:spTree>
    <p:extLst>
      <p:ext uri="{BB962C8B-B14F-4D97-AF65-F5344CB8AC3E}">
        <p14:creationId xmlns:p14="http://schemas.microsoft.com/office/powerpoint/2010/main" val="3037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AB300AA-4E08-497C-8021-A5B478625D14}" type="slidenum">
              <a:rPr lang="en-DE" smtClean="0"/>
              <a:t>2</a:t>
            </a:fld>
            <a:endParaRPr lang="en-DE"/>
          </a:p>
        </p:txBody>
      </p:sp>
    </p:spTree>
    <p:extLst>
      <p:ext uri="{BB962C8B-B14F-4D97-AF65-F5344CB8AC3E}">
        <p14:creationId xmlns:p14="http://schemas.microsoft.com/office/powerpoint/2010/main" val="8641286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AB300AA-4E08-497C-8021-A5B478625D14}" type="slidenum">
              <a:rPr lang="en-DE" smtClean="0"/>
              <a:t>29</a:t>
            </a:fld>
            <a:endParaRPr lang="en-DE"/>
          </a:p>
        </p:txBody>
      </p:sp>
    </p:spTree>
    <p:extLst>
      <p:ext uri="{BB962C8B-B14F-4D97-AF65-F5344CB8AC3E}">
        <p14:creationId xmlns:p14="http://schemas.microsoft.com/office/powerpoint/2010/main" val="28271823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AB300AA-4E08-497C-8021-A5B478625D14}" type="slidenum">
              <a:rPr lang="en-DE" smtClean="0"/>
              <a:t>30</a:t>
            </a:fld>
            <a:endParaRPr lang="en-DE"/>
          </a:p>
        </p:txBody>
      </p:sp>
    </p:spTree>
    <p:extLst>
      <p:ext uri="{BB962C8B-B14F-4D97-AF65-F5344CB8AC3E}">
        <p14:creationId xmlns:p14="http://schemas.microsoft.com/office/powerpoint/2010/main" val="4000212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AB300AA-4E08-497C-8021-A5B478625D14}" type="slidenum">
              <a:rPr lang="en-DE" smtClean="0"/>
              <a:t>31</a:t>
            </a:fld>
            <a:endParaRPr lang="en-DE"/>
          </a:p>
        </p:txBody>
      </p:sp>
    </p:spTree>
    <p:extLst>
      <p:ext uri="{BB962C8B-B14F-4D97-AF65-F5344CB8AC3E}">
        <p14:creationId xmlns:p14="http://schemas.microsoft.com/office/powerpoint/2010/main" val="37387341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4AB300AA-4E08-497C-8021-A5B478625D14}" type="slidenum">
              <a:rPr lang="en-DE" smtClean="0"/>
              <a:t>33</a:t>
            </a:fld>
            <a:endParaRPr lang="en-DE"/>
          </a:p>
        </p:txBody>
      </p:sp>
    </p:spTree>
    <p:extLst>
      <p:ext uri="{BB962C8B-B14F-4D97-AF65-F5344CB8AC3E}">
        <p14:creationId xmlns:p14="http://schemas.microsoft.com/office/powerpoint/2010/main" val="28219656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AB300AA-4E08-497C-8021-A5B478625D14}" type="slidenum">
              <a:rPr lang="en-DE" smtClean="0"/>
              <a:t>56</a:t>
            </a:fld>
            <a:endParaRPr lang="en-DE"/>
          </a:p>
        </p:txBody>
      </p:sp>
    </p:spTree>
    <p:extLst>
      <p:ext uri="{BB962C8B-B14F-4D97-AF65-F5344CB8AC3E}">
        <p14:creationId xmlns:p14="http://schemas.microsoft.com/office/powerpoint/2010/main" val="40960540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AB300AA-4E08-497C-8021-A5B478625D14}" type="slidenum">
              <a:rPr lang="en-DE" smtClean="0"/>
              <a:t>58</a:t>
            </a:fld>
            <a:endParaRPr lang="en-DE"/>
          </a:p>
        </p:txBody>
      </p:sp>
    </p:spTree>
    <p:extLst>
      <p:ext uri="{BB962C8B-B14F-4D97-AF65-F5344CB8AC3E}">
        <p14:creationId xmlns:p14="http://schemas.microsoft.com/office/powerpoint/2010/main" val="4678663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AB300AA-4E08-497C-8021-A5B478625D14}" type="slidenum">
              <a:rPr lang="en-DE" smtClean="0"/>
              <a:t>59</a:t>
            </a:fld>
            <a:endParaRPr lang="en-DE"/>
          </a:p>
        </p:txBody>
      </p:sp>
    </p:spTree>
    <p:extLst>
      <p:ext uri="{BB962C8B-B14F-4D97-AF65-F5344CB8AC3E}">
        <p14:creationId xmlns:p14="http://schemas.microsoft.com/office/powerpoint/2010/main" val="16289784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AB300AA-4E08-497C-8021-A5B478625D14}" type="slidenum">
              <a:rPr lang="en-DE" smtClean="0"/>
              <a:t>60</a:t>
            </a:fld>
            <a:endParaRPr lang="en-DE"/>
          </a:p>
        </p:txBody>
      </p:sp>
    </p:spTree>
    <p:extLst>
      <p:ext uri="{BB962C8B-B14F-4D97-AF65-F5344CB8AC3E}">
        <p14:creationId xmlns:p14="http://schemas.microsoft.com/office/powerpoint/2010/main" val="33303926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AB300AA-4E08-497C-8021-A5B478625D14}" type="slidenum">
              <a:rPr lang="en-DE" smtClean="0"/>
              <a:t>63</a:t>
            </a:fld>
            <a:endParaRPr lang="en-DE"/>
          </a:p>
        </p:txBody>
      </p:sp>
    </p:spTree>
    <p:extLst>
      <p:ext uri="{BB962C8B-B14F-4D97-AF65-F5344CB8AC3E}">
        <p14:creationId xmlns:p14="http://schemas.microsoft.com/office/powerpoint/2010/main" val="39812238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AB300AA-4E08-497C-8021-A5B478625D14}" type="slidenum">
              <a:rPr lang="en-DE" smtClean="0"/>
              <a:t>65</a:t>
            </a:fld>
            <a:endParaRPr lang="en-DE"/>
          </a:p>
        </p:txBody>
      </p:sp>
    </p:spTree>
    <p:extLst>
      <p:ext uri="{BB962C8B-B14F-4D97-AF65-F5344CB8AC3E}">
        <p14:creationId xmlns:p14="http://schemas.microsoft.com/office/powerpoint/2010/main" val="3059962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AB300AA-4E08-497C-8021-A5B478625D14}" type="slidenum">
              <a:rPr lang="en-DE" smtClean="0"/>
              <a:t>3</a:t>
            </a:fld>
            <a:endParaRPr lang="en-DE"/>
          </a:p>
        </p:txBody>
      </p:sp>
    </p:spTree>
    <p:extLst>
      <p:ext uri="{BB962C8B-B14F-4D97-AF65-F5344CB8AC3E}">
        <p14:creationId xmlns:p14="http://schemas.microsoft.com/office/powerpoint/2010/main" val="13668035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AB300AA-4E08-497C-8021-A5B478625D14}" type="slidenum">
              <a:rPr lang="en-DE" smtClean="0"/>
              <a:t>67</a:t>
            </a:fld>
            <a:endParaRPr lang="en-DE"/>
          </a:p>
        </p:txBody>
      </p:sp>
    </p:spTree>
    <p:extLst>
      <p:ext uri="{BB962C8B-B14F-4D97-AF65-F5344CB8AC3E}">
        <p14:creationId xmlns:p14="http://schemas.microsoft.com/office/powerpoint/2010/main" val="2077251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AB300AA-4E08-497C-8021-A5B478625D14}" type="slidenum">
              <a:rPr lang="en-DE" smtClean="0"/>
              <a:t>4</a:t>
            </a:fld>
            <a:endParaRPr lang="en-DE"/>
          </a:p>
        </p:txBody>
      </p:sp>
    </p:spTree>
    <p:extLst>
      <p:ext uri="{BB962C8B-B14F-4D97-AF65-F5344CB8AC3E}">
        <p14:creationId xmlns:p14="http://schemas.microsoft.com/office/powerpoint/2010/main" val="15332248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AB300AA-4E08-497C-8021-A5B478625D14}" type="slidenum">
              <a:rPr lang="en-DE" smtClean="0"/>
              <a:t>5</a:t>
            </a:fld>
            <a:endParaRPr lang="en-DE"/>
          </a:p>
        </p:txBody>
      </p:sp>
    </p:spTree>
    <p:extLst>
      <p:ext uri="{BB962C8B-B14F-4D97-AF65-F5344CB8AC3E}">
        <p14:creationId xmlns:p14="http://schemas.microsoft.com/office/powerpoint/2010/main" val="1098032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AB300AA-4E08-497C-8021-A5B478625D14}" type="slidenum">
              <a:rPr lang="en-DE" smtClean="0"/>
              <a:t>6</a:t>
            </a:fld>
            <a:endParaRPr lang="en-DE"/>
          </a:p>
        </p:txBody>
      </p:sp>
    </p:spTree>
    <p:extLst>
      <p:ext uri="{BB962C8B-B14F-4D97-AF65-F5344CB8AC3E}">
        <p14:creationId xmlns:p14="http://schemas.microsoft.com/office/powerpoint/2010/main" val="3999841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AB300AA-4E08-497C-8021-A5B478625D14}" type="slidenum">
              <a:rPr lang="en-DE" smtClean="0"/>
              <a:t>7</a:t>
            </a:fld>
            <a:endParaRPr lang="en-DE"/>
          </a:p>
        </p:txBody>
      </p:sp>
    </p:spTree>
    <p:extLst>
      <p:ext uri="{BB962C8B-B14F-4D97-AF65-F5344CB8AC3E}">
        <p14:creationId xmlns:p14="http://schemas.microsoft.com/office/powerpoint/2010/main" val="3234995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F6F9B8E-2876-45D3-9122-BA7BEC4EC195}" type="slidenum">
              <a:rPr lang="en-ZA" smtClean="0"/>
              <a:t>9</a:t>
            </a:fld>
            <a:endParaRPr lang="en-ZA"/>
          </a:p>
        </p:txBody>
      </p:sp>
    </p:spTree>
    <p:extLst>
      <p:ext uri="{BB962C8B-B14F-4D97-AF65-F5344CB8AC3E}">
        <p14:creationId xmlns:p14="http://schemas.microsoft.com/office/powerpoint/2010/main" val="3038455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F6F9B8E-2876-45D3-9122-BA7BEC4EC195}" type="slidenum">
              <a:rPr lang="en-ZA" smtClean="0"/>
              <a:t>10</a:t>
            </a:fld>
            <a:endParaRPr lang="en-ZA"/>
          </a:p>
        </p:txBody>
      </p:sp>
    </p:spTree>
    <p:extLst>
      <p:ext uri="{BB962C8B-B14F-4D97-AF65-F5344CB8AC3E}">
        <p14:creationId xmlns:p14="http://schemas.microsoft.com/office/powerpoint/2010/main" val="3714221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7423B-6E86-4EEF-8FA4-8FBE97D31E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DE"/>
          </a:p>
        </p:txBody>
      </p:sp>
      <p:sp>
        <p:nvSpPr>
          <p:cNvPr id="3" name="Subtitle 2">
            <a:extLst>
              <a:ext uri="{FF2B5EF4-FFF2-40B4-BE49-F238E27FC236}">
                <a16:creationId xmlns:a16="http://schemas.microsoft.com/office/drawing/2014/main" id="{1C1056DF-BDB4-44C5-B90D-29021816BB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DE"/>
          </a:p>
        </p:txBody>
      </p:sp>
      <p:sp>
        <p:nvSpPr>
          <p:cNvPr id="4" name="Date Placeholder 3">
            <a:extLst>
              <a:ext uri="{FF2B5EF4-FFF2-40B4-BE49-F238E27FC236}">
                <a16:creationId xmlns:a16="http://schemas.microsoft.com/office/drawing/2014/main" id="{310DBD04-BD5E-4CA0-90DF-82E1E0690146}"/>
              </a:ext>
            </a:extLst>
          </p:cNvPr>
          <p:cNvSpPr>
            <a:spLocks noGrp="1"/>
          </p:cNvSpPr>
          <p:nvPr>
            <p:ph type="dt" sz="half" idx="10"/>
          </p:nvPr>
        </p:nvSpPr>
        <p:spPr/>
        <p:txBody>
          <a:bodyPr/>
          <a:lstStyle/>
          <a:p>
            <a:fld id="{8A80446C-B144-4E80-80D0-CFABD9A4C59D}" type="datetime8">
              <a:rPr lang="en-DE" smtClean="0"/>
              <a:t>05/17/2021 16:31</a:t>
            </a:fld>
            <a:endParaRPr lang="en-DE"/>
          </a:p>
        </p:txBody>
      </p:sp>
      <p:sp>
        <p:nvSpPr>
          <p:cNvPr id="5" name="Footer Placeholder 4">
            <a:extLst>
              <a:ext uri="{FF2B5EF4-FFF2-40B4-BE49-F238E27FC236}">
                <a16:creationId xmlns:a16="http://schemas.microsoft.com/office/drawing/2014/main" id="{8B691F37-5277-4586-9C6C-24430ADAD98B}"/>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FA7165F6-C164-45BC-B623-C46609B7BD42}"/>
              </a:ext>
            </a:extLst>
          </p:cNvPr>
          <p:cNvSpPr>
            <a:spLocks noGrp="1"/>
          </p:cNvSpPr>
          <p:nvPr>
            <p:ph type="sldNum" sz="quarter" idx="12"/>
          </p:nvPr>
        </p:nvSpPr>
        <p:spPr/>
        <p:txBody>
          <a:bodyPr/>
          <a:lstStyle/>
          <a:p>
            <a:fld id="{9F773608-E61B-4C05-A29B-372B83DFF11A}" type="slidenum">
              <a:rPr lang="en-DE" smtClean="0"/>
              <a:t>‹nr.›</a:t>
            </a:fld>
            <a:endParaRPr lang="en-DE"/>
          </a:p>
        </p:txBody>
      </p:sp>
    </p:spTree>
    <p:extLst>
      <p:ext uri="{BB962C8B-B14F-4D97-AF65-F5344CB8AC3E}">
        <p14:creationId xmlns:p14="http://schemas.microsoft.com/office/powerpoint/2010/main" val="22761294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D404F-7F22-40B4-B8D8-294FBD5B3DEC}"/>
              </a:ext>
            </a:extLst>
          </p:cNvPr>
          <p:cNvSpPr>
            <a:spLocks noGrp="1"/>
          </p:cNvSpPr>
          <p:nvPr>
            <p:ph type="title"/>
          </p:nvPr>
        </p:nvSpPr>
        <p:spPr/>
        <p:txBody>
          <a:bodyPr/>
          <a:lstStyle/>
          <a:p>
            <a:r>
              <a:rPr lang="en-US"/>
              <a:t>Click to edit Master title style</a:t>
            </a:r>
            <a:endParaRPr lang="en-DE"/>
          </a:p>
        </p:txBody>
      </p:sp>
      <p:sp>
        <p:nvSpPr>
          <p:cNvPr id="3" name="Vertical Text Placeholder 2">
            <a:extLst>
              <a:ext uri="{FF2B5EF4-FFF2-40B4-BE49-F238E27FC236}">
                <a16:creationId xmlns:a16="http://schemas.microsoft.com/office/drawing/2014/main" id="{715A6F1B-D4FD-44A8-B71A-6FBDE977793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4" name="Date Placeholder 3">
            <a:extLst>
              <a:ext uri="{FF2B5EF4-FFF2-40B4-BE49-F238E27FC236}">
                <a16:creationId xmlns:a16="http://schemas.microsoft.com/office/drawing/2014/main" id="{5CC6C0FF-080B-4C8E-996F-88F2C98F3290}"/>
              </a:ext>
            </a:extLst>
          </p:cNvPr>
          <p:cNvSpPr>
            <a:spLocks noGrp="1"/>
          </p:cNvSpPr>
          <p:nvPr>
            <p:ph type="dt" sz="half" idx="10"/>
          </p:nvPr>
        </p:nvSpPr>
        <p:spPr/>
        <p:txBody>
          <a:bodyPr/>
          <a:lstStyle/>
          <a:p>
            <a:fld id="{D560D59B-3696-46C0-A260-9DCD849D71F9}" type="datetime8">
              <a:rPr lang="en-DE" smtClean="0"/>
              <a:t>05/17/2021 16:31</a:t>
            </a:fld>
            <a:endParaRPr lang="en-DE"/>
          </a:p>
        </p:txBody>
      </p:sp>
      <p:sp>
        <p:nvSpPr>
          <p:cNvPr id="5" name="Footer Placeholder 4">
            <a:extLst>
              <a:ext uri="{FF2B5EF4-FFF2-40B4-BE49-F238E27FC236}">
                <a16:creationId xmlns:a16="http://schemas.microsoft.com/office/drawing/2014/main" id="{87F9EC29-9E13-425D-8411-B7D00B279275}"/>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677BF574-4B2D-48F5-9FA0-F92EBB4F1EB2}"/>
              </a:ext>
            </a:extLst>
          </p:cNvPr>
          <p:cNvSpPr>
            <a:spLocks noGrp="1"/>
          </p:cNvSpPr>
          <p:nvPr>
            <p:ph type="sldNum" sz="quarter" idx="12"/>
          </p:nvPr>
        </p:nvSpPr>
        <p:spPr/>
        <p:txBody>
          <a:bodyPr/>
          <a:lstStyle/>
          <a:p>
            <a:fld id="{9F773608-E61B-4C05-A29B-372B83DFF11A}" type="slidenum">
              <a:rPr lang="en-DE" smtClean="0"/>
              <a:t>‹nr.›</a:t>
            </a:fld>
            <a:endParaRPr lang="en-DE"/>
          </a:p>
        </p:txBody>
      </p:sp>
    </p:spTree>
    <p:extLst>
      <p:ext uri="{BB962C8B-B14F-4D97-AF65-F5344CB8AC3E}">
        <p14:creationId xmlns:p14="http://schemas.microsoft.com/office/powerpoint/2010/main" val="189179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65BD12-786A-40FF-BE13-D0868531865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DE"/>
          </a:p>
        </p:txBody>
      </p:sp>
      <p:sp>
        <p:nvSpPr>
          <p:cNvPr id="3" name="Vertical Text Placeholder 2">
            <a:extLst>
              <a:ext uri="{FF2B5EF4-FFF2-40B4-BE49-F238E27FC236}">
                <a16:creationId xmlns:a16="http://schemas.microsoft.com/office/drawing/2014/main" id="{9B3761E0-DBA2-492F-8A48-AC3C070E09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4" name="Date Placeholder 3">
            <a:extLst>
              <a:ext uri="{FF2B5EF4-FFF2-40B4-BE49-F238E27FC236}">
                <a16:creationId xmlns:a16="http://schemas.microsoft.com/office/drawing/2014/main" id="{9139B518-0F62-4C85-B357-BE6FD87502F6}"/>
              </a:ext>
            </a:extLst>
          </p:cNvPr>
          <p:cNvSpPr>
            <a:spLocks noGrp="1"/>
          </p:cNvSpPr>
          <p:nvPr>
            <p:ph type="dt" sz="half" idx="10"/>
          </p:nvPr>
        </p:nvSpPr>
        <p:spPr/>
        <p:txBody>
          <a:bodyPr/>
          <a:lstStyle/>
          <a:p>
            <a:fld id="{AE1085B6-8293-4479-8330-3CAF7877C10C}" type="datetime8">
              <a:rPr lang="en-DE" smtClean="0"/>
              <a:t>05/17/2021 16:31</a:t>
            </a:fld>
            <a:endParaRPr lang="en-DE"/>
          </a:p>
        </p:txBody>
      </p:sp>
      <p:sp>
        <p:nvSpPr>
          <p:cNvPr id="5" name="Footer Placeholder 4">
            <a:extLst>
              <a:ext uri="{FF2B5EF4-FFF2-40B4-BE49-F238E27FC236}">
                <a16:creationId xmlns:a16="http://schemas.microsoft.com/office/drawing/2014/main" id="{7751E2EE-8204-4C4F-821F-6C7E3A837F16}"/>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DFF4E1ED-33AB-4442-AD92-266EE0D1C4FF}"/>
              </a:ext>
            </a:extLst>
          </p:cNvPr>
          <p:cNvSpPr>
            <a:spLocks noGrp="1"/>
          </p:cNvSpPr>
          <p:nvPr>
            <p:ph type="sldNum" sz="quarter" idx="12"/>
          </p:nvPr>
        </p:nvSpPr>
        <p:spPr/>
        <p:txBody>
          <a:bodyPr/>
          <a:lstStyle/>
          <a:p>
            <a:fld id="{9F773608-E61B-4C05-A29B-372B83DFF11A}" type="slidenum">
              <a:rPr lang="en-DE" smtClean="0"/>
              <a:t>‹nr.›</a:t>
            </a:fld>
            <a:endParaRPr lang="en-DE"/>
          </a:p>
        </p:txBody>
      </p:sp>
    </p:spTree>
    <p:extLst>
      <p:ext uri="{BB962C8B-B14F-4D97-AF65-F5344CB8AC3E}">
        <p14:creationId xmlns:p14="http://schemas.microsoft.com/office/powerpoint/2010/main" val="14952338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比较">
    <p:bg>
      <p:bgPr>
        <a:solidFill>
          <a:schemeClr val="bg1"/>
        </a:solidFill>
        <a:effectLst/>
      </p:bgPr>
    </p:bg>
    <p:spTree>
      <p:nvGrpSpPr>
        <p:cNvPr id="1" name=""/>
        <p:cNvGrpSpPr/>
        <p:nvPr/>
      </p:nvGrpSpPr>
      <p:grpSpPr>
        <a:xfrm>
          <a:off x="0" y="0"/>
          <a:ext cx="0" cy="0"/>
          <a:chOff x="0" y="0"/>
          <a:chExt cx="0" cy="0"/>
        </a:xfrm>
      </p:grpSpPr>
      <p:sp>
        <p:nvSpPr>
          <p:cNvPr id="5" name="矩形 4"/>
          <p:cNvSpPr/>
          <p:nvPr userDrawn="1"/>
        </p:nvSpPr>
        <p:spPr>
          <a:xfrm>
            <a:off x="1" y="342902"/>
            <a:ext cx="171451" cy="571500"/>
          </a:xfrm>
          <a:prstGeom prst="rect">
            <a:avLst/>
          </a:prstGeom>
          <a:solidFill>
            <a:srgbClr val="D767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
        <p:nvSpPr>
          <p:cNvPr id="4" name="文本占位符 25">
            <a:extLst>
              <a:ext uri="{FF2B5EF4-FFF2-40B4-BE49-F238E27FC236}">
                <a16:creationId xmlns:a16="http://schemas.microsoft.com/office/drawing/2014/main" id="{18D4680C-A3A8-4AE7-8F12-323BAB2D6B32}"/>
              </a:ext>
            </a:extLst>
          </p:cNvPr>
          <p:cNvSpPr>
            <a:spLocks noGrp="1"/>
          </p:cNvSpPr>
          <p:nvPr>
            <p:ph type="body" sz="quarter" idx="10" hasCustomPrompt="1"/>
          </p:nvPr>
        </p:nvSpPr>
        <p:spPr>
          <a:xfrm>
            <a:off x="431371" y="382893"/>
            <a:ext cx="8941229" cy="480131"/>
          </a:xfrm>
          <a:noFill/>
        </p:spPr>
        <p:txBody>
          <a:bodyPr wrap="square" rtlCol="0">
            <a:spAutoFit/>
          </a:bodyPr>
          <a:lstStyle>
            <a:lvl1pPr marL="0" indent="0">
              <a:buFont typeface="Wingdings" pitchFamily="2" charset="2"/>
              <a:buNone/>
              <a:defRPr lang="zh-CN" altLang="en-US" sz="2800" b="1" smtClean="0">
                <a:solidFill>
                  <a:srgbClr val="E3362D"/>
                </a:solidFill>
                <a:latin typeface="Arial" panose="020B0604020202020204" pitchFamily="34" charset="0"/>
                <a:ea typeface="微软雅黑" panose="020B0503020204020204" pitchFamily="34" charset="-122"/>
                <a:cs typeface="Arial" panose="020B0604020202020204" pitchFamily="34" charset="0"/>
              </a:defRPr>
            </a:lvl1pPr>
          </a:lstStyle>
          <a:p>
            <a:pPr marL="0" lvl="0"/>
            <a:r>
              <a:rPr lang="en-GB" altLang="zh-CN"/>
              <a:t>Slide Title</a:t>
            </a:r>
            <a:endParaRPr lang="zh-CN" altLang="en-US"/>
          </a:p>
        </p:txBody>
      </p:sp>
      <p:sp>
        <p:nvSpPr>
          <p:cNvPr id="11" name="Text Placeholder 10">
            <a:extLst>
              <a:ext uri="{FF2B5EF4-FFF2-40B4-BE49-F238E27FC236}">
                <a16:creationId xmlns:a16="http://schemas.microsoft.com/office/drawing/2014/main" id="{CECE9690-8E3D-440B-A10C-5964B2C14AFB}"/>
              </a:ext>
            </a:extLst>
          </p:cNvPr>
          <p:cNvSpPr>
            <a:spLocks noGrp="1"/>
          </p:cNvSpPr>
          <p:nvPr>
            <p:ph type="body" sz="quarter" idx="11"/>
          </p:nvPr>
        </p:nvSpPr>
        <p:spPr>
          <a:xfrm>
            <a:off x="582613" y="1014413"/>
            <a:ext cx="11104562" cy="546100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Tree>
    <p:extLst>
      <p:ext uri="{BB962C8B-B14F-4D97-AF65-F5344CB8AC3E}">
        <p14:creationId xmlns:p14="http://schemas.microsoft.com/office/powerpoint/2010/main" val="2520939532"/>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p:bg>
      <p:bgPr>
        <a:solidFill>
          <a:srgbClr val="F6F8FA"/>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5337" y="6346821"/>
            <a:ext cx="1870197" cy="128280"/>
          </a:xfrm>
          <a:prstGeom prst="rect">
            <a:avLst/>
          </a:prstGeom>
        </p:spPr>
      </p:pic>
      <p:sp>
        <p:nvSpPr>
          <p:cNvPr id="23" name="TextBox 22"/>
          <p:cNvSpPr txBox="1"/>
          <p:nvPr userDrawn="1"/>
        </p:nvSpPr>
        <p:spPr>
          <a:xfrm>
            <a:off x="10585897" y="6297122"/>
            <a:ext cx="275991" cy="164212"/>
          </a:xfrm>
          <a:prstGeom prst="rect">
            <a:avLst/>
          </a:prstGeom>
          <a:noFill/>
        </p:spPr>
        <p:txBody>
          <a:bodyPr wrap="square" lIns="0" tIns="0" rIns="0" bIns="0" rtlCol="0">
            <a:spAutoFit/>
          </a:bodyPr>
          <a:lstStyle/>
          <a:p>
            <a:pPr algn="r"/>
            <a:fld id="{27692F5A-FC14-4E83-B4CC-18F6C2D780A4}" type="slidenum">
              <a:rPr lang="en-US" sz="1067" b="0" spc="40" baseline="0" smtClean="0">
                <a:solidFill>
                  <a:schemeClr val="accent4"/>
                </a:solidFill>
                <a:latin typeface="Lato" panose="020F0502020204030203" pitchFamily="34" charset="0"/>
              </a:rPr>
              <a:t>‹nr.›</a:t>
            </a:fld>
            <a:endParaRPr lang="en-US" sz="1067" b="0" spc="40" baseline="0" dirty="0">
              <a:solidFill>
                <a:schemeClr val="accent4"/>
              </a:solidFill>
              <a:latin typeface="Lato" panose="020F0502020204030203" pitchFamily="34" charset="0"/>
            </a:endParaRPr>
          </a:p>
        </p:txBody>
      </p:sp>
      <p:sp>
        <p:nvSpPr>
          <p:cNvPr id="10" name="Freeform 5">
            <a:hlinkClick r:id="" action="ppaction://hlinkshowjump?jump=nextslide"/>
          </p:cNvPr>
          <p:cNvSpPr>
            <a:spLocks noEditPoints="1"/>
          </p:cNvSpPr>
          <p:nvPr userDrawn="1"/>
        </p:nvSpPr>
        <p:spPr bwMode="auto">
          <a:xfrm>
            <a:off x="11209905" y="6284422"/>
            <a:ext cx="188345" cy="188345"/>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121920" tIns="60960" rIns="121920" bIns="60960" numCol="1" anchor="t" anchorCtr="0" compatLnSpc="1"/>
          <a:lstStyle/>
          <a:p>
            <a:endParaRPr lang="en-US" sz="2400"/>
          </a:p>
        </p:txBody>
      </p:sp>
      <p:sp>
        <p:nvSpPr>
          <p:cNvPr id="11" name="Freeform 5">
            <a:hlinkClick r:id="" action="ppaction://hlinkshowjump?jump=previousslide"/>
          </p:cNvPr>
          <p:cNvSpPr>
            <a:spLocks noEditPoints="1"/>
          </p:cNvSpPr>
          <p:nvPr userDrawn="1"/>
        </p:nvSpPr>
        <p:spPr bwMode="auto">
          <a:xfrm>
            <a:off x="10992130" y="6284422"/>
            <a:ext cx="188345" cy="188345"/>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121920" tIns="60960" rIns="121920" bIns="60960" numCol="1" anchor="t" anchorCtr="0" compatLnSpc="1"/>
          <a:lstStyle/>
          <a:p>
            <a:endParaRPr lang="en-US" sz="2400"/>
          </a:p>
        </p:txBody>
      </p:sp>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95104" y="6217636"/>
            <a:ext cx="251341" cy="255131"/>
          </a:xfrm>
          <a:prstGeom prst="rect">
            <a:avLst/>
          </a:prstGeom>
        </p:spPr>
      </p:pic>
    </p:spTree>
    <p:extLst>
      <p:ext uri="{BB962C8B-B14F-4D97-AF65-F5344CB8AC3E}">
        <p14:creationId xmlns:p14="http://schemas.microsoft.com/office/powerpoint/2010/main" val="2011528031"/>
      </p:ext>
    </p:extLst>
  </p:cSld>
  <p:clrMapOvr>
    <a:masterClrMapping/>
  </p:clrMapOvr>
  <p:transition spd="slow" advClick="0" advTm="300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7423B-6E86-4EEF-8FA4-8FBE97D31E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DE"/>
          </a:p>
        </p:txBody>
      </p:sp>
      <p:sp>
        <p:nvSpPr>
          <p:cNvPr id="3" name="Subtitle 2">
            <a:extLst>
              <a:ext uri="{FF2B5EF4-FFF2-40B4-BE49-F238E27FC236}">
                <a16:creationId xmlns:a16="http://schemas.microsoft.com/office/drawing/2014/main" id="{1C1056DF-BDB4-44C5-B90D-29021816BB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DE"/>
          </a:p>
        </p:txBody>
      </p:sp>
      <p:sp>
        <p:nvSpPr>
          <p:cNvPr id="4" name="Date Placeholder 3">
            <a:extLst>
              <a:ext uri="{FF2B5EF4-FFF2-40B4-BE49-F238E27FC236}">
                <a16:creationId xmlns:a16="http://schemas.microsoft.com/office/drawing/2014/main" id="{310DBD04-BD5E-4CA0-90DF-82E1E0690146}"/>
              </a:ext>
            </a:extLst>
          </p:cNvPr>
          <p:cNvSpPr>
            <a:spLocks noGrp="1"/>
          </p:cNvSpPr>
          <p:nvPr>
            <p:ph type="dt" sz="half" idx="10"/>
          </p:nvPr>
        </p:nvSpPr>
        <p:spPr/>
        <p:txBody>
          <a:bodyPr/>
          <a:lstStyle/>
          <a:p>
            <a:fld id="{8A80446C-B144-4E80-80D0-CFABD9A4C59D}" type="datetime8">
              <a:rPr lang="en-DE" smtClean="0"/>
              <a:t>05/17/2021 16:31</a:t>
            </a:fld>
            <a:endParaRPr lang="en-DE"/>
          </a:p>
        </p:txBody>
      </p:sp>
      <p:sp>
        <p:nvSpPr>
          <p:cNvPr id="5" name="Footer Placeholder 4">
            <a:extLst>
              <a:ext uri="{FF2B5EF4-FFF2-40B4-BE49-F238E27FC236}">
                <a16:creationId xmlns:a16="http://schemas.microsoft.com/office/drawing/2014/main" id="{8B691F37-5277-4586-9C6C-24430ADAD98B}"/>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FA7165F6-C164-45BC-B623-C46609B7BD42}"/>
              </a:ext>
            </a:extLst>
          </p:cNvPr>
          <p:cNvSpPr>
            <a:spLocks noGrp="1"/>
          </p:cNvSpPr>
          <p:nvPr>
            <p:ph type="sldNum" sz="quarter" idx="12"/>
          </p:nvPr>
        </p:nvSpPr>
        <p:spPr/>
        <p:txBody>
          <a:bodyPr/>
          <a:lstStyle/>
          <a:p>
            <a:fld id="{9F773608-E61B-4C05-A29B-372B83DFF11A}" type="slidenum">
              <a:rPr lang="en-DE" smtClean="0"/>
              <a:t>‹nr.›</a:t>
            </a:fld>
            <a:endParaRPr lang="en-DE"/>
          </a:p>
        </p:txBody>
      </p:sp>
    </p:spTree>
    <p:extLst>
      <p:ext uri="{BB962C8B-B14F-4D97-AF65-F5344CB8AC3E}">
        <p14:creationId xmlns:p14="http://schemas.microsoft.com/office/powerpoint/2010/main" val="13293137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35D84-A9D5-4825-838E-FA7944CA7F8C}"/>
              </a:ext>
            </a:extLst>
          </p:cNvPr>
          <p:cNvSpPr>
            <a:spLocks noGrp="1"/>
          </p:cNvSpPr>
          <p:nvPr>
            <p:ph type="title"/>
          </p:nvPr>
        </p:nvSpPr>
        <p:spPr/>
        <p:txBody>
          <a:bodyPr/>
          <a:lstStyle/>
          <a:p>
            <a:r>
              <a:rPr lang="en-US"/>
              <a:t>Click to edit Master title style</a:t>
            </a:r>
            <a:endParaRPr lang="en-DE"/>
          </a:p>
        </p:txBody>
      </p:sp>
      <p:sp>
        <p:nvSpPr>
          <p:cNvPr id="3" name="Content Placeholder 2">
            <a:extLst>
              <a:ext uri="{FF2B5EF4-FFF2-40B4-BE49-F238E27FC236}">
                <a16:creationId xmlns:a16="http://schemas.microsoft.com/office/drawing/2014/main" id="{C1177959-5385-4593-88C0-0592042D7A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4" name="Date Placeholder 3">
            <a:extLst>
              <a:ext uri="{FF2B5EF4-FFF2-40B4-BE49-F238E27FC236}">
                <a16:creationId xmlns:a16="http://schemas.microsoft.com/office/drawing/2014/main" id="{3AC3C7A6-F1A6-4C60-BEF5-7CD28E9968F4}"/>
              </a:ext>
            </a:extLst>
          </p:cNvPr>
          <p:cNvSpPr>
            <a:spLocks noGrp="1"/>
          </p:cNvSpPr>
          <p:nvPr>
            <p:ph type="dt" sz="half" idx="10"/>
          </p:nvPr>
        </p:nvSpPr>
        <p:spPr/>
        <p:txBody>
          <a:bodyPr/>
          <a:lstStyle/>
          <a:p>
            <a:fld id="{94DE7B11-6283-4462-AC20-A263FDE51EE3}" type="datetime8">
              <a:rPr lang="en-DE" smtClean="0"/>
              <a:t>05/17/2021 16:31</a:t>
            </a:fld>
            <a:endParaRPr lang="en-DE"/>
          </a:p>
        </p:txBody>
      </p:sp>
      <p:sp>
        <p:nvSpPr>
          <p:cNvPr id="5" name="Footer Placeholder 4">
            <a:extLst>
              <a:ext uri="{FF2B5EF4-FFF2-40B4-BE49-F238E27FC236}">
                <a16:creationId xmlns:a16="http://schemas.microsoft.com/office/drawing/2014/main" id="{583067FE-33C7-4F96-9648-F5CAE1AD87CE}"/>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6F443EA1-090C-47E0-A38B-40C27DA2FFC0}"/>
              </a:ext>
            </a:extLst>
          </p:cNvPr>
          <p:cNvSpPr>
            <a:spLocks noGrp="1"/>
          </p:cNvSpPr>
          <p:nvPr>
            <p:ph type="sldNum" sz="quarter" idx="12"/>
          </p:nvPr>
        </p:nvSpPr>
        <p:spPr/>
        <p:txBody>
          <a:bodyPr/>
          <a:lstStyle/>
          <a:p>
            <a:fld id="{9F773608-E61B-4C05-A29B-372B83DFF11A}" type="slidenum">
              <a:rPr lang="en-DE" smtClean="0"/>
              <a:t>‹nr.›</a:t>
            </a:fld>
            <a:endParaRPr lang="en-DE"/>
          </a:p>
        </p:txBody>
      </p:sp>
    </p:spTree>
    <p:extLst>
      <p:ext uri="{BB962C8B-B14F-4D97-AF65-F5344CB8AC3E}">
        <p14:creationId xmlns:p14="http://schemas.microsoft.com/office/powerpoint/2010/main" val="27571455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1C698-7556-44CD-8BBF-0288D6DFAD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DE"/>
          </a:p>
        </p:txBody>
      </p:sp>
      <p:sp>
        <p:nvSpPr>
          <p:cNvPr id="3" name="Text Placeholder 2">
            <a:extLst>
              <a:ext uri="{FF2B5EF4-FFF2-40B4-BE49-F238E27FC236}">
                <a16:creationId xmlns:a16="http://schemas.microsoft.com/office/drawing/2014/main" id="{32DB2E75-2135-4542-A932-1C4B46CBAF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9C41B0-BF09-4832-9DBF-B9E2A406175D}"/>
              </a:ext>
            </a:extLst>
          </p:cNvPr>
          <p:cNvSpPr>
            <a:spLocks noGrp="1"/>
          </p:cNvSpPr>
          <p:nvPr>
            <p:ph type="dt" sz="half" idx="10"/>
          </p:nvPr>
        </p:nvSpPr>
        <p:spPr/>
        <p:txBody>
          <a:bodyPr/>
          <a:lstStyle/>
          <a:p>
            <a:fld id="{76A77138-4FE7-4A65-85DA-92BF0DA6AEA7}" type="datetime8">
              <a:rPr lang="en-DE" smtClean="0"/>
              <a:t>05/17/2021 16:31</a:t>
            </a:fld>
            <a:endParaRPr lang="en-DE"/>
          </a:p>
        </p:txBody>
      </p:sp>
      <p:sp>
        <p:nvSpPr>
          <p:cNvPr id="5" name="Footer Placeholder 4">
            <a:extLst>
              <a:ext uri="{FF2B5EF4-FFF2-40B4-BE49-F238E27FC236}">
                <a16:creationId xmlns:a16="http://schemas.microsoft.com/office/drawing/2014/main" id="{8DB9575B-142C-41F8-BAEB-2316531465CB}"/>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C52C9826-4553-424E-8A21-33F67BC681F3}"/>
              </a:ext>
            </a:extLst>
          </p:cNvPr>
          <p:cNvSpPr>
            <a:spLocks noGrp="1"/>
          </p:cNvSpPr>
          <p:nvPr>
            <p:ph type="sldNum" sz="quarter" idx="12"/>
          </p:nvPr>
        </p:nvSpPr>
        <p:spPr/>
        <p:txBody>
          <a:bodyPr/>
          <a:lstStyle/>
          <a:p>
            <a:fld id="{9F773608-E61B-4C05-A29B-372B83DFF11A}" type="slidenum">
              <a:rPr lang="en-DE" smtClean="0"/>
              <a:t>‹nr.›</a:t>
            </a:fld>
            <a:endParaRPr lang="en-DE"/>
          </a:p>
        </p:txBody>
      </p:sp>
    </p:spTree>
    <p:extLst>
      <p:ext uri="{BB962C8B-B14F-4D97-AF65-F5344CB8AC3E}">
        <p14:creationId xmlns:p14="http://schemas.microsoft.com/office/powerpoint/2010/main" val="35866380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886A7-7EA4-4174-99F7-BE22110E8FA2}"/>
              </a:ext>
            </a:extLst>
          </p:cNvPr>
          <p:cNvSpPr>
            <a:spLocks noGrp="1"/>
          </p:cNvSpPr>
          <p:nvPr>
            <p:ph type="title"/>
          </p:nvPr>
        </p:nvSpPr>
        <p:spPr/>
        <p:txBody>
          <a:bodyPr/>
          <a:lstStyle/>
          <a:p>
            <a:r>
              <a:rPr lang="en-US"/>
              <a:t>Click to edit Master title style</a:t>
            </a:r>
            <a:endParaRPr lang="en-DE"/>
          </a:p>
        </p:txBody>
      </p:sp>
      <p:sp>
        <p:nvSpPr>
          <p:cNvPr id="3" name="Content Placeholder 2">
            <a:extLst>
              <a:ext uri="{FF2B5EF4-FFF2-40B4-BE49-F238E27FC236}">
                <a16:creationId xmlns:a16="http://schemas.microsoft.com/office/drawing/2014/main" id="{4735ADE6-1FAF-44DF-B46C-A92C14CEF87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4" name="Content Placeholder 3">
            <a:extLst>
              <a:ext uri="{FF2B5EF4-FFF2-40B4-BE49-F238E27FC236}">
                <a16:creationId xmlns:a16="http://schemas.microsoft.com/office/drawing/2014/main" id="{42E4EE67-EF22-47C6-B661-59B1ECEB797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5" name="Date Placeholder 4">
            <a:extLst>
              <a:ext uri="{FF2B5EF4-FFF2-40B4-BE49-F238E27FC236}">
                <a16:creationId xmlns:a16="http://schemas.microsoft.com/office/drawing/2014/main" id="{8F0E0E68-21AE-4DC2-BB02-67F72ED77DF5}"/>
              </a:ext>
            </a:extLst>
          </p:cNvPr>
          <p:cNvSpPr>
            <a:spLocks noGrp="1"/>
          </p:cNvSpPr>
          <p:nvPr>
            <p:ph type="dt" sz="half" idx="10"/>
          </p:nvPr>
        </p:nvSpPr>
        <p:spPr/>
        <p:txBody>
          <a:bodyPr/>
          <a:lstStyle/>
          <a:p>
            <a:fld id="{713DFE6C-5AD5-4AF7-8326-EF0265F0CDD6}" type="datetime8">
              <a:rPr lang="en-DE" smtClean="0"/>
              <a:t>05/17/2021 16:31</a:t>
            </a:fld>
            <a:endParaRPr lang="en-DE"/>
          </a:p>
        </p:txBody>
      </p:sp>
      <p:sp>
        <p:nvSpPr>
          <p:cNvPr id="6" name="Footer Placeholder 5">
            <a:extLst>
              <a:ext uri="{FF2B5EF4-FFF2-40B4-BE49-F238E27FC236}">
                <a16:creationId xmlns:a16="http://schemas.microsoft.com/office/drawing/2014/main" id="{DFE51D5A-F705-4A8D-9EBD-66859209888B}"/>
              </a:ext>
            </a:extLst>
          </p:cNvPr>
          <p:cNvSpPr>
            <a:spLocks noGrp="1"/>
          </p:cNvSpPr>
          <p:nvPr>
            <p:ph type="ftr" sz="quarter" idx="11"/>
          </p:nvPr>
        </p:nvSpPr>
        <p:spPr/>
        <p:txBody>
          <a:bodyPr/>
          <a:lstStyle/>
          <a:p>
            <a:endParaRPr lang="en-DE"/>
          </a:p>
        </p:txBody>
      </p:sp>
      <p:sp>
        <p:nvSpPr>
          <p:cNvPr id="7" name="Slide Number Placeholder 6">
            <a:extLst>
              <a:ext uri="{FF2B5EF4-FFF2-40B4-BE49-F238E27FC236}">
                <a16:creationId xmlns:a16="http://schemas.microsoft.com/office/drawing/2014/main" id="{4DE5B7D4-6879-4904-B428-3224C441788C}"/>
              </a:ext>
            </a:extLst>
          </p:cNvPr>
          <p:cNvSpPr>
            <a:spLocks noGrp="1"/>
          </p:cNvSpPr>
          <p:nvPr>
            <p:ph type="sldNum" sz="quarter" idx="12"/>
          </p:nvPr>
        </p:nvSpPr>
        <p:spPr/>
        <p:txBody>
          <a:bodyPr/>
          <a:lstStyle/>
          <a:p>
            <a:fld id="{9F773608-E61B-4C05-A29B-372B83DFF11A}" type="slidenum">
              <a:rPr lang="en-DE" smtClean="0"/>
              <a:t>‹nr.›</a:t>
            </a:fld>
            <a:endParaRPr lang="en-DE"/>
          </a:p>
        </p:txBody>
      </p:sp>
    </p:spTree>
    <p:extLst>
      <p:ext uri="{BB962C8B-B14F-4D97-AF65-F5344CB8AC3E}">
        <p14:creationId xmlns:p14="http://schemas.microsoft.com/office/powerpoint/2010/main" val="38824859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69ACA-D123-4CF9-B53A-3CB05C7CD09A}"/>
              </a:ext>
            </a:extLst>
          </p:cNvPr>
          <p:cNvSpPr>
            <a:spLocks noGrp="1"/>
          </p:cNvSpPr>
          <p:nvPr>
            <p:ph type="title"/>
          </p:nvPr>
        </p:nvSpPr>
        <p:spPr>
          <a:xfrm>
            <a:off x="839788" y="365125"/>
            <a:ext cx="10515600" cy="1325563"/>
          </a:xfrm>
        </p:spPr>
        <p:txBody>
          <a:bodyPr/>
          <a:lstStyle/>
          <a:p>
            <a:r>
              <a:rPr lang="en-US"/>
              <a:t>Click to edit Master title style</a:t>
            </a:r>
            <a:endParaRPr lang="en-DE"/>
          </a:p>
        </p:txBody>
      </p:sp>
      <p:sp>
        <p:nvSpPr>
          <p:cNvPr id="3" name="Text Placeholder 2">
            <a:extLst>
              <a:ext uri="{FF2B5EF4-FFF2-40B4-BE49-F238E27FC236}">
                <a16:creationId xmlns:a16="http://schemas.microsoft.com/office/drawing/2014/main" id="{E84E5649-B337-472E-877D-606EA9EE99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FFE0D1-9BA2-41AD-808B-CE85CC87AE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5" name="Text Placeholder 4">
            <a:extLst>
              <a:ext uri="{FF2B5EF4-FFF2-40B4-BE49-F238E27FC236}">
                <a16:creationId xmlns:a16="http://schemas.microsoft.com/office/drawing/2014/main" id="{F896E363-FB65-479F-93B1-D3075C3CB1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F5106E-06CD-4F83-88A4-62F42D12777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7" name="Date Placeholder 6">
            <a:extLst>
              <a:ext uri="{FF2B5EF4-FFF2-40B4-BE49-F238E27FC236}">
                <a16:creationId xmlns:a16="http://schemas.microsoft.com/office/drawing/2014/main" id="{981035D7-9276-4696-B9D8-2F26893A5BEA}"/>
              </a:ext>
            </a:extLst>
          </p:cNvPr>
          <p:cNvSpPr>
            <a:spLocks noGrp="1"/>
          </p:cNvSpPr>
          <p:nvPr>
            <p:ph type="dt" sz="half" idx="10"/>
          </p:nvPr>
        </p:nvSpPr>
        <p:spPr/>
        <p:txBody>
          <a:bodyPr/>
          <a:lstStyle/>
          <a:p>
            <a:fld id="{103F50BB-803B-4249-BF6D-8A10276A57DB}" type="datetime8">
              <a:rPr lang="en-DE" smtClean="0"/>
              <a:t>05/17/2021 16:31</a:t>
            </a:fld>
            <a:endParaRPr lang="en-DE"/>
          </a:p>
        </p:txBody>
      </p:sp>
      <p:sp>
        <p:nvSpPr>
          <p:cNvPr id="8" name="Footer Placeholder 7">
            <a:extLst>
              <a:ext uri="{FF2B5EF4-FFF2-40B4-BE49-F238E27FC236}">
                <a16:creationId xmlns:a16="http://schemas.microsoft.com/office/drawing/2014/main" id="{3B4DFAAA-3117-4C8E-9739-7414AFE57227}"/>
              </a:ext>
            </a:extLst>
          </p:cNvPr>
          <p:cNvSpPr>
            <a:spLocks noGrp="1"/>
          </p:cNvSpPr>
          <p:nvPr>
            <p:ph type="ftr" sz="quarter" idx="11"/>
          </p:nvPr>
        </p:nvSpPr>
        <p:spPr/>
        <p:txBody>
          <a:bodyPr/>
          <a:lstStyle/>
          <a:p>
            <a:endParaRPr lang="en-DE"/>
          </a:p>
        </p:txBody>
      </p:sp>
      <p:sp>
        <p:nvSpPr>
          <p:cNvPr id="9" name="Slide Number Placeholder 8">
            <a:extLst>
              <a:ext uri="{FF2B5EF4-FFF2-40B4-BE49-F238E27FC236}">
                <a16:creationId xmlns:a16="http://schemas.microsoft.com/office/drawing/2014/main" id="{4C612E8F-0E86-4F04-8CC2-ECADEB2CEB32}"/>
              </a:ext>
            </a:extLst>
          </p:cNvPr>
          <p:cNvSpPr>
            <a:spLocks noGrp="1"/>
          </p:cNvSpPr>
          <p:nvPr>
            <p:ph type="sldNum" sz="quarter" idx="12"/>
          </p:nvPr>
        </p:nvSpPr>
        <p:spPr/>
        <p:txBody>
          <a:bodyPr/>
          <a:lstStyle/>
          <a:p>
            <a:fld id="{9F773608-E61B-4C05-A29B-372B83DFF11A}" type="slidenum">
              <a:rPr lang="en-DE" smtClean="0"/>
              <a:t>‹nr.›</a:t>
            </a:fld>
            <a:endParaRPr lang="en-DE"/>
          </a:p>
        </p:txBody>
      </p:sp>
    </p:spTree>
    <p:extLst>
      <p:ext uri="{BB962C8B-B14F-4D97-AF65-F5344CB8AC3E}">
        <p14:creationId xmlns:p14="http://schemas.microsoft.com/office/powerpoint/2010/main" val="38580999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C4431-B1C8-4C81-9A70-485B3BB20721}"/>
              </a:ext>
            </a:extLst>
          </p:cNvPr>
          <p:cNvSpPr>
            <a:spLocks noGrp="1"/>
          </p:cNvSpPr>
          <p:nvPr>
            <p:ph type="title"/>
          </p:nvPr>
        </p:nvSpPr>
        <p:spPr/>
        <p:txBody>
          <a:bodyPr/>
          <a:lstStyle/>
          <a:p>
            <a:r>
              <a:rPr lang="en-US"/>
              <a:t>Click to edit Master title style</a:t>
            </a:r>
            <a:endParaRPr lang="en-DE"/>
          </a:p>
        </p:txBody>
      </p:sp>
      <p:sp>
        <p:nvSpPr>
          <p:cNvPr id="3" name="Date Placeholder 2">
            <a:extLst>
              <a:ext uri="{FF2B5EF4-FFF2-40B4-BE49-F238E27FC236}">
                <a16:creationId xmlns:a16="http://schemas.microsoft.com/office/drawing/2014/main" id="{EE8B0626-9AAF-47A3-8D1A-B84D397E0704}"/>
              </a:ext>
            </a:extLst>
          </p:cNvPr>
          <p:cNvSpPr>
            <a:spLocks noGrp="1"/>
          </p:cNvSpPr>
          <p:nvPr>
            <p:ph type="dt" sz="half" idx="10"/>
          </p:nvPr>
        </p:nvSpPr>
        <p:spPr/>
        <p:txBody>
          <a:bodyPr/>
          <a:lstStyle/>
          <a:p>
            <a:fld id="{A50CBE3C-6BD8-4B21-861B-FF36FF9A5BF4}" type="datetime8">
              <a:rPr lang="en-DE" smtClean="0"/>
              <a:t>05/17/2021 16:31</a:t>
            </a:fld>
            <a:endParaRPr lang="en-DE"/>
          </a:p>
        </p:txBody>
      </p:sp>
      <p:sp>
        <p:nvSpPr>
          <p:cNvPr id="4" name="Footer Placeholder 3">
            <a:extLst>
              <a:ext uri="{FF2B5EF4-FFF2-40B4-BE49-F238E27FC236}">
                <a16:creationId xmlns:a16="http://schemas.microsoft.com/office/drawing/2014/main" id="{DDAD2C3D-EC28-4652-B170-8B4EFD623655}"/>
              </a:ext>
            </a:extLst>
          </p:cNvPr>
          <p:cNvSpPr>
            <a:spLocks noGrp="1"/>
          </p:cNvSpPr>
          <p:nvPr>
            <p:ph type="ftr" sz="quarter" idx="11"/>
          </p:nvPr>
        </p:nvSpPr>
        <p:spPr/>
        <p:txBody>
          <a:bodyPr/>
          <a:lstStyle/>
          <a:p>
            <a:endParaRPr lang="en-DE"/>
          </a:p>
        </p:txBody>
      </p:sp>
      <p:sp>
        <p:nvSpPr>
          <p:cNvPr id="5" name="Slide Number Placeholder 4">
            <a:extLst>
              <a:ext uri="{FF2B5EF4-FFF2-40B4-BE49-F238E27FC236}">
                <a16:creationId xmlns:a16="http://schemas.microsoft.com/office/drawing/2014/main" id="{CFC7DFFB-0884-43E3-8CBC-4E23E685A181}"/>
              </a:ext>
            </a:extLst>
          </p:cNvPr>
          <p:cNvSpPr>
            <a:spLocks noGrp="1"/>
          </p:cNvSpPr>
          <p:nvPr>
            <p:ph type="sldNum" sz="quarter" idx="12"/>
          </p:nvPr>
        </p:nvSpPr>
        <p:spPr/>
        <p:txBody>
          <a:bodyPr/>
          <a:lstStyle/>
          <a:p>
            <a:fld id="{9F773608-E61B-4C05-A29B-372B83DFF11A}" type="slidenum">
              <a:rPr lang="en-DE" smtClean="0"/>
              <a:t>‹nr.›</a:t>
            </a:fld>
            <a:endParaRPr lang="en-DE"/>
          </a:p>
        </p:txBody>
      </p:sp>
    </p:spTree>
    <p:extLst>
      <p:ext uri="{BB962C8B-B14F-4D97-AF65-F5344CB8AC3E}">
        <p14:creationId xmlns:p14="http://schemas.microsoft.com/office/powerpoint/2010/main" val="1315987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35D84-A9D5-4825-838E-FA7944CA7F8C}"/>
              </a:ext>
            </a:extLst>
          </p:cNvPr>
          <p:cNvSpPr>
            <a:spLocks noGrp="1"/>
          </p:cNvSpPr>
          <p:nvPr>
            <p:ph type="title"/>
          </p:nvPr>
        </p:nvSpPr>
        <p:spPr/>
        <p:txBody>
          <a:bodyPr/>
          <a:lstStyle/>
          <a:p>
            <a:r>
              <a:rPr lang="en-US"/>
              <a:t>Click to edit Master title style</a:t>
            </a:r>
            <a:endParaRPr lang="en-DE"/>
          </a:p>
        </p:txBody>
      </p:sp>
      <p:sp>
        <p:nvSpPr>
          <p:cNvPr id="3" name="Content Placeholder 2">
            <a:extLst>
              <a:ext uri="{FF2B5EF4-FFF2-40B4-BE49-F238E27FC236}">
                <a16:creationId xmlns:a16="http://schemas.microsoft.com/office/drawing/2014/main" id="{C1177959-5385-4593-88C0-0592042D7A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4" name="Date Placeholder 3">
            <a:extLst>
              <a:ext uri="{FF2B5EF4-FFF2-40B4-BE49-F238E27FC236}">
                <a16:creationId xmlns:a16="http://schemas.microsoft.com/office/drawing/2014/main" id="{3AC3C7A6-F1A6-4C60-BEF5-7CD28E9968F4}"/>
              </a:ext>
            </a:extLst>
          </p:cNvPr>
          <p:cNvSpPr>
            <a:spLocks noGrp="1"/>
          </p:cNvSpPr>
          <p:nvPr>
            <p:ph type="dt" sz="half" idx="10"/>
          </p:nvPr>
        </p:nvSpPr>
        <p:spPr/>
        <p:txBody>
          <a:bodyPr/>
          <a:lstStyle/>
          <a:p>
            <a:fld id="{94DE7B11-6283-4462-AC20-A263FDE51EE3}" type="datetime8">
              <a:rPr lang="en-DE" smtClean="0"/>
              <a:t>05/17/2021 16:31</a:t>
            </a:fld>
            <a:endParaRPr lang="en-DE"/>
          </a:p>
        </p:txBody>
      </p:sp>
      <p:sp>
        <p:nvSpPr>
          <p:cNvPr id="5" name="Footer Placeholder 4">
            <a:extLst>
              <a:ext uri="{FF2B5EF4-FFF2-40B4-BE49-F238E27FC236}">
                <a16:creationId xmlns:a16="http://schemas.microsoft.com/office/drawing/2014/main" id="{583067FE-33C7-4F96-9648-F5CAE1AD87CE}"/>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6F443EA1-090C-47E0-A38B-40C27DA2FFC0}"/>
              </a:ext>
            </a:extLst>
          </p:cNvPr>
          <p:cNvSpPr>
            <a:spLocks noGrp="1"/>
          </p:cNvSpPr>
          <p:nvPr>
            <p:ph type="sldNum" sz="quarter" idx="12"/>
          </p:nvPr>
        </p:nvSpPr>
        <p:spPr/>
        <p:txBody>
          <a:bodyPr/>
          <a:lstStyle/>
          <a:p>
            <a:fld id="{9F773608-E61B-4C05-A29B-372B83DFF11A}" type="slidenum">
              <a:rPr lang="en-DE" smtClean="0"/>
              <a:t>‹nr.›</a:t>
            </a:fld>
            <a:endParaRPr lang="en-DE"/>
          </a:p>
        </p:txBody>
      </p:sp>
    </p:spTree>
    <p:extLst>
      <p:ext uri="{BB962C8B-B14F-4D97-AF65-F5344CB8AC3E}">
        <p14:creationId xmlns:p14="http://schemas.microsoft.com/office/powerpoint/2010/main" val="28664866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2B3EF8-DF4F-46E7-B12B-C9E32C2E3B8D}"/>
              </a:ext>
            </a:extLst>
          </p:cNvPr>
          <p:cNvSpPr>
            <a:spLocks noGrp="1"/>
          </p:cNvSpPr>
          <p:nvPr>
            <p:ph type="dt" sz="half" idx="10"/>
          </p:nvPr>
        </p:nvSpPr>
        <p:spPr/>
        <p:txBody>
          <a:bodyPr/>
          <a:lstStyle/>
          <a:p>
            <a:fld id="{95297BB4-994F-4A32-A6B3-AA55F28C4B88}" type="datetime8">
              <a:rPr lang="en-DE" smtClean="0"/>
              <a:t>05/17/2021 16:31</a:t>
            </a:fld>
            <a:endParaRPr lang="en-DE"/>
          </a:p>
        </p:txBody>
      </p:sp>
      <p:sp>
        <p:nvSpPr>
          <p:cNvPr id="3" name="Footer Placeholder 2">
            <a:extLst>
              <a:ext uri="{FF2B5EF4-FFF2-40B4-BE49-F238E27FC236}">
                <a16:creationId xmlns:a16="http://schemas.microsoft.com/office/drawing/2014/main" id="{6C4E78CB-27B4-4E07-BD95-C24DC263A662}"/>
              </a:ext>
            </a:extLst>
          </p:cNvPr>
          <p:cNvSpPr>
            <a:spLocks noGrp="1"/>
          </p:cNvSpPr>
          <p:nvPr>
            <p:ph type="ftr" sz="quarter" idx="11"/>
          </p:nvPr>
        </p:nvSpPr>
        <p:spPr/>
        <p:txBody>
          <a:bodyPr/>
          <a:lstStyle/>
          <a:p>
            <a:endParaRPr lang="en-DE"/>
          </a:p>
        </p:txBody>
      </p:sp>
      <p:sp>
        <p:nvSpPr>
          <p:cNvPr id="4" name="Slide Number Placeholder 3">
            <a:extLst>
              <a:ext uri="{FF2B5EF4-FFF2-40B4-BE49-F238E27FC236}">
                <a16:creationId xmlns:a16="http://schemas.microsoft.com/office/drawing/2014/main" id="{25A5FA6F-26FA-4616-A8CB-ECCA4C30CCBA}"/>
              </a:ext>
            </a:extLst>
          </p:cNvPr>
          <p:cNvSpPr>
            <a:spLocks noGrp="1"/>
          </p:cNvSpPr>
          <p:nvPr>
            <p:ph type="sldNum" sz="quarter" idx="12"/>
          </p:nvPr>
        </p:nvSpPr>
        <p:spPr/>
        <p:txBody>
          <a:bodyPr/>
          <a:lstStyle/>
          <a:p>
            <a:fld id="{9F773608-E61B-4C05-A29B-372B83DFF11A}" type="slidenum">
              <a:rPr lang="en-DE" smtClean="0"/>
              <a:t>‹nr.›</a:t>
            </a:fld>
            <a:endParaRPr lang="en-DE"/>
          </a:p>
        </p:txBody>
      </p:sp>
    </p:spTree>
    <p:extLst>
      <p:ext uri="{BB962C8B-B14F-4D97-AF65-F5344CB8AC3E}">
        <p14:creationId xmlns:p14="http://schemas.microsoft.com/office/powerpoint/2010/main" val="21738460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A3F29-E1A6-424B-B74C-47BED5E673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DE"/>
          </a:p>
        </p:txBody>
      </p:sp>
      <p:sp>
        <p:nvSpPr>
          <p:cNvPr id="3" name="Content Placeholder 2">
            <a:extLst>
              <a:ext uri="{FF2B5EF4-FFF2-40B4-BE49-F238E27FC236}">
                <a16:creationId xmlns:a16="http://schemas.microsoft.com/office/drawing/2014/main" id="{C2BA6825-E081-4451-9AAE-5A4CE4F464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4" name="Text Placeholder 3">
            <a:extLst>
              <a:ext uri="{FF2B5EF4-FFF2-40B4-BE49-F238E27FC236}">
                <a16:creationId xmlns:a16="http://schemas.microsoft.com/office/drawing/2014/main" id="{8C07AE8B-DFF5-4986-BB6A-6BF4CEE1BC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1DBA69-F28B-48AC-B5E7-49939631E469}"/>
              </a:ext>
            </a:extLst>
          </p:cNvPr>
          <p:cNvSpPr>
            <a:spLocks noGrp="1"/>
          </p:cNvSpPr>
          <p:nvPr>
            <p:ph type="dt" sz="half" idx="10"/>
          </p:nvPr>
        </p:nvSpPr>
        <p:spPr/>
        <p:txBody>
          <a:bodyPr/>
          <a:lstStyle/>
          <a:p>
            <a:fld id="{1BCDEF05-485B-4944-96DD-2700A2DBF673}" type="datetime8">
              <a:rPr lang="en-DE" smtClean="0"/>
              <a:t>05/17/2021 16:31</a:t>
            </a:fld>
            <a:endParaRPr lang="en-DE"/>
          </a:p>
        </p:txBody>
      </p:sp>
      <p:sp>
        <p:nvSpPr>
          <p:cNvPr id="6" name="Footer Placeholder 5">
            <a:extLst>
              <a:ext uri="{FF2B5EF4-FFF2-40B4-BE49-F238E27FC236}">
                <a16:creationId xmlns:a16="http://schemas.microsoft.com/office/drawing/2014/main" id="{00F45039-8AFA-49E5-BD8D-EA60F4E995FD}"/>
              </a:ext>
            </a:extLst>
          </p:cNvPr>
          <p:cNvSpPr>
            <a:spLocks noGrp="1"/>
          </p:cNvSpPr>
          <p:nvPr>
            <p:ph type="ftr" sz="quarter" idx="11"/>
          </p:nvPr>
        </p:nvSpPr>
        <p:spPr/>
        <p:txBody>
          <a:bodyPr/>
          <a:lstStyle/>
          <a:p>
            <a:endParaRPr lang="en-DE"/>
          </a:p>
        </p:txBody>
      </p:sp>
      <p:sp>
        <p:nvSpPr>
          <p:cNvPr id="7" name="Slide Number Placeholder 6">
            <a:extLst>
              <a:ext uri="{FF2B5EF4-FFF2-40B4-BE49-F238E27FC236}">
                <a16:creationId xmlns:a16="http://schemas.microsoft.com/office/drawing/2014/main" id="{66FAED34-0A7B-4D5F-BE44-120588C29B16}"/>
              </a:ext>
            </a:extLst>
          </p:cNvPr>
          <p:cNvSpPr>
            <a:spLocks noGrp="1"/>
          </p:cNvSpPr>
          <p:nvPr>
            <p:ph type="sldNum" sz="quarter" idx="12"/>
          </p:nvPr>
        </p:nvSpPr>
        <p:spPr/>
        <p:txBody>
          <a:bodyPr/>
          <a:lstStyle/>
          <a:p>
            <a:fld id="{9F773608-E61B-4C05-A29B-372B83DFF11A}" type="slidenum">
              <a:rPr lang="en-DE" smtClean="0"/>
              <a:t>‹nr.›</a:t>
            </a:fld>
            <a:endParaRPr lang="en-DE"/>
          </a:p>
        </p:txBody>
      </p:sp>
    </p:spTree>
    <p:extLst>
      <p:ext uri="{BB962C8B-B14F-4D97-AF65-F5344CB8AC3E}">
        <p14:creationId xmlns:p14="http://schemas.microsoft.com/office/powerpoint/2010/main" val="14783360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67F60-F318-4626-B393-BD820387B5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DE"/>
          </a:p>
        </p:txBody>
      </p:sp>
      <p:sp>
        <p:nvSpPr>
          <p:cNvPr id="3" name="Picture Placeholder 2">
            <a:extLst>
              <a:ext uri="{FF2B5EF4-FFF2-40B4-BE49-F238E27FC236}">
                <a16:creationId xmlns:a16="http://schemas.microsoft.com/office/drawing/2014/main" id="{BA004A28-F51D-41DD-BAB4-A491743E7D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DE"/>
          </a:p>
        </p:txBody>
      </p:sp>
      <p:sp>
        <p:nvSpPr>
          <p:cNvPr id="4" name="Text Placeholder 3">
            <a:extLst>
              <a:ext uri="{FF2B5EF4-FFF2-40B4-BE49-F238E27FC236}">
                <a16:creationId xmlns:a16="http://schemas.microsoft.com/office/drawing/2014/main" id="{75673EF6-A89D-4320-AA7F-C096A48FCF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B114C2-4721-4006-BE2E-2AAA33212CDA}"/>
              </a:ext>
            </a:extLst>
          </p:cNvPr>
          <p:cNvSpPr>
            <a:spLocks noGrp="1"/>
          </p:cNvSpPr>
          <p:nvPr>
            <p:ph type="dt" sz="half" idx="10"/>
          </p:nvPr>
        </p:nvSpPr>
        <p:spPr/>
        <p:txBody>
          <a:bodyPr/>
          <a:lstStyle/>
          <a:p>
            <a:fld id="{6AD812C9-28D7-4B0C-A38A-9274C79348F4}" type="datetime8">
              <a:rPr lang="en-DE" smtClean="0"/>
              <a:t>05/17/2021 16:31</a:t>
            </a:fld>
            <a:endParaRPr lang="en-DE"/>
          </a:p>
        </p:txBody>
      </p:sp>
      <p:sp>
        <p:nvSpPr>
          <p:cNvPr id="6" name="Footer Placeholder 5">
            <a:extLst>
              <a:ext uri="{FF2B5EF4-FFF2-40B4-BE49-F238E27FC236}">
                <a16:creationId xmlns:a16="http://schemas.microsoft.com/office/drawing/2014/main" id="{405FE3E9-1106-4AE6-ABA5-A10665FD3187}"/>
              </a:ext>
            </a:extLst>
          </p:cNvPr>
          <p:cNvSpPr>
            <a:spLocks noGrp="1"/>
          </p:cNvSpPr>
          <p:nvPr>
            <p:ph type="ftr" sz="quarter" idx="11"/>
          </p:nvPr>
        </p:nvSpPr>
        <p:spPr/>
        <p:txBody>
          <a:bodyPr/>
          <a:lstStyle/>
          <a:p>
            <a:endParaRPr lang="en-DE"/>
          </a:p>
        </p:txBody>
      </p:sp>
      <p:sp>
        <p:nvSpPr>
          <p:cNvPr id="7" name="Slide Number Placeholder 6">
            <a:extLst>
              <a:ext uri="{FF2B5EF4-FFF2-40B4-BE49-F238E27FC236}">
                <a16:creationId xmlns:a16="http://schemas.microsoft.com/office/drawing/2014/main" id="{7F669783-940E-454C-9B73-90D0BEF444C6}"/>
              </a:ext>
            </a:extLst>
          </p:cNvPr>
          <p:cNvSpPr>
            <a:spLocks noGrp="1"/>
          </p:cNvSpPr>
          <p:nvPr>
            <p:ph type="sldNum" sz="quarter" idx="12"/>
          </p:nvPr>
        </p:nvSpPr>
        <p:spPr/>
        <p:txBody>
          <a:bodyPr/>
          <a:lstStyle/>
          <a:p>
            <a:fld id="{9F773608-E61B-4C05-A29B-372B83DFF11A}" type="slidenum">
              <a:rPr lang="en-DE" smtClean="0"/>
              <a:t>‹nr.›</a:t>
            </a:fld>
            <a:endParaRPr lang="en-DE"/>
          </a:p>
        </p:txBody>
      </p:sp>
    </p:spTree>
    <p:extLst>
      <p:ext uri="{BB962C8B-B14F-4D97-AF65-F5344CB8AC3E}">
        <p14:creationId xmlns:p14="http://schemas.microsoft.com/office/powerpoint/2010/main" val="11207299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D404F-7F22-40B4-B8D8-294FBD5B3DEC}"/>
              </a:ext>
            </a:extLst>
          </p:cNvPr>
          <p:cNvSpPr>
            <a:spLocks noGrp="1"/>
          </p:cNvSpPr>
          <p:nvPr>
            <p:ph type="title"/>
          </p:nvPr>
        </p:nvSpPr>
        <p:spPr/>
        <p:txBody>
          <a:bodyPr/>
          <a:lstStyle/>
          <a:p>
            <a:r>
              <a:rPr lang="en-US"/>
              <a:t>Click to edit Master title style</a:t>
            </a:r>
            <a:endParaRPr lang="en-DE"/>
          </a:p>
        </p:txBody>
      </p:sp>
      <p:sp>
        <p:nvSpPr>
          <p:cNvPr id="3" name="Vertical Text Placeholder 2">
            <a:extLst>
              <a:ext uri="{FF2B5EF4-FFF2-40B4-BE49-F238E27FC236}">
                <a16:creationId xmlns:a16="http://schemas.microsoft.com/office/drawing/2014/main" id="{715A6F1B-D4FD-44A8-B71A-6FBDE977793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4" name="Date Placeholder 3">
            <a:extLst>
              <a:ext uri="{FF2B5EF4-FFF2-40B4-BE49-F238E27FC236}">
                <a16:creationId xmlns:a16="http://schemas.microsoft.com/office/drawing/2014/main" id="{5CC6C0FF-080B-4C8E-996F-88F2C98F3290}"/>
              </a:ext>
            </a:extLst>
          </p:cNvPr>
          <p:cNvSpPr>
            <a:spLocks noGrp="1"/>
          </p:cNvSpPr>
          <p:nvPr>
            <p:ph type="dt" sz="half" idx="10"/>
          </p:nvPr>
        </p:nvSpPr>
        <p:spPr/>
        <p:txBody>
          <a:bodyPr/>
          <a:lstStyle/>
          <a:p>
            <a:fld id="{D560D59B-3696-46C0-A260-9DCD849D71F9}" type="datetime8">
              <a:rPr lang="en-DE" smtClean="0"/>
              <a:t>05/17/2021 16:31</a:t>
            </a:fld>
            <a:endParaRPr lang="en-DE"/>
          </a:p>
        </p:txBody>
      </p:sp>
      <p:sp>
        <p:nvSpPr>
          <p:cNvPr id="5" name="Footer Placeholder 4">
            <a:extLst>
              <a:ext uri="{FF2B5EF4-FFF2-40B4-BE49-F238E27FC236}">
                <a16:creationId xmlns:a16="http://schemas.microsoft.com/office/drawing/2014/main" id="{87F9EC29-9E13-425D-8411-B7D00B279275}"/>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677BF574-4B2D-48F5-9FA0-F92EBB4F1EB2}"/>
              </a:ext>
            </a:extLst>
          </p:cNvPr>
          <p:cNvSpPr>
            <a:spLocks noGrp="1"/>
          </p:cNvSpPr>
          <p:nvPr>
            <p:ph type="sldNum" sz="quarter" idx="12"/>
          </p:nvPr>
        </p:nvSpPr>
        <p:spPr/>
        <p:txBody>
          <a:bodyPr/>
          <a:lstStyle/>
          <a:p>
            <a:fld id="{9F773608-E61B-4C05-A29B-372B83DFF11A}" type="slidenum">
              <a:rPr lang="en-DE" smtClean="0"/>
              <a:t>‹nr.›</a:t>
            </a:fld>
            <a:endParaRPr lang="en-DE"/>
          </a:p>
        </p:txBody>
      </p:sp>
    </p:spTree>
    <p:extLst>
      <p:ext uri="{BB962C8B-B14F-4D97-AF65-F5344CB8AC3E}">
        <p14:creationId xmlns:p14="http://schemas.microsoft.com/office/powerpoint/2010/main" val="35717827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65BD12-786A-40FF-BE13-D0868531865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DE"/>
          </a:p>
        </p:txBody>
      </p:sp>
      <p:sp>
        <p:nvSpPr>
          <p:cNvPr id="3" name="Vertical Text Placeholder 2">
            <a:extLst>
              <a:ext uri="{FF2B5EF4-FFF2-40B4-BE49-F238E27FC236}">
                <a16:creationId xmlns:a16="http://schemas.microsoft.com/office/drawing/2014/main" id="{9B3761E0-DBA2-492F-8A48-AC3C070E09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4" name="Date Placeholder 3">
            <a:extLst>
              <a:ext uri="{FF2B5EF4-FFF2-40B4-BE49-F238E27FC236}">
                <a16:creationId xmlns:a16="http://schemas.microsoft.com/office/drawing/2014/main" id="{9139B518-0F62-4C85-B357-BE6FD87502F6}"/>
              </a:ext>
            </a:extLst>
          </p:cNvPr>
          <p:cNvSpPr>
            <a:spLocks noGrp="1"/>
          </p:cNvSpPr>
          <p:nvPr>
            <p:ph type="dt" sz="half" idx="10"/>
          </p:nvPr>
        </p:nvSpPr>
        <p:spPr/>
        <p:txBody>
          <a:bodyPr/>
          <a:lstStyle/>
          <a:p>
            <a:fld id="{AE1085B6-8293-4479-8330-3CAF7877C10C}" type="datetime8">
              <a:rPr lang="en-DE" smtClean="0"/>
              <a:t>05/17/2021 16:31</a:t>
            </a:fld>
            <a:endParaRPr lang="en-DE"/>
          </a:p>
        </p:txBody>
      </p:sp>
      <p:sp>
        <p:nvSpPr>
          <p:cNvPr id="5" name="Footer Placeholder 4">
            <a:extLst>
              <a:ext uri="{FF2B5EF4-FFF2-40B4-BE49-F238E27FC236}">
                <a16:creationId xmlns:a16="http://schemas.microsoft.com/office/drawing/2014/main" id="{7751E2EE-8204-4C4F-821F-6C7E3A837F16}"/>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DFF4E1ED-33AB-4442-AD92-266EE0D1C4FF}"/>
              </a:ext>
            </a:extLst>
          </p:cNvPr>
          <p:cNvSpPr>
            <a:spLocks noGrp="1"/>
          </p:cNvSpPr>
          <p:nvPr>
            <p:ph type="sldNum" sz="quarter" idx="12"/>
          </p:nvPr>
        </p:nvSpPr>
        <p:spPr/>
        <p:txBody>
          <a:bodyPr/>
          <a:lstStyle/>
          <a:p>
            <a:fld id="{9F773608-E61B-4C05-A29B-372B83DFF11A}" type="slidenum">
              <a:rPr lang="en-DE" smtClean="0"/>
              <a:t>‹nr.›</a:t>
            </a:fld>
            <a:endParaRPr lang="en-DE"/>
          </a:p>
        </p:txBody>
      </p:sp>
    </p:spTree>
    <p:extLst>
      <p:ext uri="{BB962C8B-B14F-4D97-AF65-F5344CB8AC3E}">
        <p14:creationId xmlns:p14="http://schemas.microsoft.com/office/powerpoint/2010/main" val="26144523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sp>
        <p:nvSpPr>
          <p:cNvPr id="5" name="矩形 4"/>
          <p:cNvSpPr/>
          <p:nvPr userDrawn="1"/>
        </p:nvSpPr>
        <p:spPr>
          <a:xfrm>
            <a:off x="0" y="342900"/>
            <a:ext cx="171450" cy="571500"/>
          </a:xfrm>
          <a:prstGeom prst="rect">
            <a:avLst/>
          </a:prstGeom>
          <a:solidFill>
            <a:srgbClr val="D767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6.公司标准LOGO无底小尺寸图.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565119" y="300144"/>
            <a:ext cx="2058683" cy="564176"/>
          </a:xfrm>
          <a:prstGeom prst="rect">
            <a:avLst/>
          </a:prstGeom>
        </p:spPr>
      </p:pic>
    </p:spTree>
    <p:extLst>
      <p:ext uri="{BB962C8B-B14F-4D97-AF65-F5344CB8AC3E}">
        <p14:creationId xmlns:p14="http://schemas.microsoft.com/office/powerpoint/2010/main" val="2709103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1C698-7556-44CD-8BBF-0288D6DFAD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DE"/>
          </a:p>
        </p:txBody>
      </p:sp>
      <p:sp>
        <p:nvSpPr>
          <p:cNvPr id="3" name="Text Placeholder 2">
            <a:extLst>
              <a:ext uri="{FF2B5EF4-FFF2-40B4-BE49-F238E27FC236}">
                <a16:creationId xmlns:a16="http://schemas.microsoft.com/office/drawing/2014/main" id="{32DB2E75-2135-4542-A932-1C4B46CBAF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9C41B0-BF09-4832-9DBF-B9E2A406175D}"/>
              </a:ext>
            </a:extLst>
          </p:cNvPr>
          <p:cNvSpPr>
            <a:spLocks noGrp="1"/>
          </p:cNvSpPr>
          <p:nvPr>
            <p:ph type="dt" sz="half" idx="10"/>
          </p:nvPr>
        </p:nvSpPr>
        <p:spPr/>
        <p:txBody>
          <a:bodyPr/>
          <a:lstStyle/>
          <a:p>
            <a:fld id="{76A77138-4FE7-4A65-85DA-92BF0DA6AEA7}" type="datetime8">
              <a:rPr lang="en-DE" smtClean="0"/>
              <a:t>05/17/2021 16:31</a:t>
            </a:fld>
            <a:endParaRPr lang="en-DE"/>
          </a:p>
        </p:txBody>
      </p:sp>
      <p:sp>
        <p:nvSpPr>
          <p:cNvPr id="5" name="Footer Placeholder 4">
            <a:extLst>
              <a:ext uri="{FF2B5EF4-FFF2-40B4-BE49-F238E27FC236}">
                <a16:creationId xmlns:a16="http://schemas.microsoft.com/office/drawing/2014/main" id="{8DB9575B-142C-41F8-BAEB-2316531465CB}"/>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C52C9826-4553-424E-8A21-33F67BC681F3}"/>
              </a:ext>
            </a:extLst>
          </p:cNvPr>
          <p:cNvSpPr>
            <a:spLocks noGrp="1"/>
          </p:cNvSpPr>
          <p:nvPr>
            <p:ph type="sldNum" sz="quarter" idx="12"/>
          </p:nvPr>
        </p:nvSpPr>
        <p:spPr/>
        <p:txBody>
          <a:bodyPr/>
          <a:lstStyle/>
          <a:p>
            <a:fld id="{9F773608-E61B-4C05-A29B-372B83DFF11A}" type="slidenum">
              <a:rPr lang="en-DE" smtClean="0"/>
              <a:t>‹nr.›</a:t>
            </a:fld>
            <a:endParaRPr lang="en-DE"/>
          </a:p>
        </p:txBody>
      </p:sp>
    </p:spTree>
    <p:extLst>
      <p:ext uri="{BB962C8B-B14F-4D97-AF65-F5344CB8AC3E}">
        <p14:creationId xmlns:p14="http://schemas.microsoft.com/office/powerpoint/2010/main" val="3847910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886A7-7EA4-4174-99F7-BE22110E8FA2}"/>
              </a:ext>
            </a:extLst>
          </p:cNvPr>
          <p:cNvSpPr>
            <a:spLocks noGrp="1"/>
          </p:cNvSpPr>
          <p:nvPr>
            <p:ph type="title"/>
          </p:nvPr>
        </p:nvSpPr>
        <p:spPr/>
        <p:txBody>
          <a:bodyPr/>
          <a:lstStyle/>
          <a:p>
            <a:r>
              <a:rPr lang="en-US"/>
              <a:t>Click to edit Master title style</a:t>
            </a:r>
            <a:endParaRPr lang="en-DE"/>
          </a:p>
        </p:txBody>
      </p:sp>
      <p:sp>
        <p:nvSpPr>
          <p:cNvPr id="3" name="Content Placeholder 2">
            <a:extLst>
              <a:ext uri="{FF2B5EF4-FFF2-40B4-BE49-F238E27FC236}">
                <a16:creationId xmlns:a16="http://schemas.microsoft.com/office/drawing/2014/main" id="{4735ADE6-1FAF-44DF-B46C-A92C14CEF87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4" name="Content Placeholder 3">
            <a:extLst>
              <a:ext uri="{FF2B5EF4-FFF2-40B4-BE49-F238E27FC236}">
                <a16:creationId xmlns:a16="http://schemas.microsoft.com/office/drawing/2014/main" id="{42E4EE67-EF22-47C6-B661-59B1ECEB797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5" name="Date Placeholder 4">
            <a:extLst>
              <a:ext uri="{FF2B5EF4-FFF2-40B4-BE49-F238E27FC236}">
                <a16:creationId xmlns:a16="http://schemas.microsoft.com/office/drawing/2014/main" id="{8F0E0E68-21AE-4DC2-BB02-67F72ED77DF5}"/>
              </a:ext>
            </a:extLst>
          </p:cNvPr>
          <p:cNvSpPr>
            <a:spLocks noGrp="1"/>
          </p:cNvSpPr>
          <p:nvPr>
            <p:ph type="dt" sz="half" idx="10"/>
          </p:nvPr>
        </p:nvSpPr>
        <p:spPr/>
        <p:txBody>
          <a:bodyPr/>
          <a:lstStyle/>
          <a:p>
            <a:fld id="{713DFE6C-5AD5-4AF7-8326-EF0265F0CDD6}" type="datetime8">
              <a:rPr lang="en-DE" smtClean="0"/>
              <a:t>05/17/2021 16:31</a:t>
            </a:fld>
            <a:endParaRPr lang="en-DE"/>
          </a:p>
        </p:txBody>
      </p:sp>
      <p:sp>
        <p:nvSpPr>
          <p:cNvPr id="6" name="Footer Placeholder 5">
            <a:extLst>
              <a:ext uri="{FF2B5EF4-FFF2-40B4-BE49-F238E27FC236}">
                <a16:creationId xmlns:a16="http://schemas.microsoft.com/office/drawing/2014/main" id="{DFE51D5A-F705-4A8D-9EBD-66859209888B}"/>
              </a:ext>
            </a:extLst>
          </p:cNvPr>
          <p:cNvSpPr>
            <a:spLocks noGrp="1"/>
          </p:cNvSpPr>
          <p:nvPr>
            <p:ph type="ftr" sz="quarter" idx="11"/>
          </p:nvPr>
        </p:nvSpPr>
        <p:spPr/>
        <p:txBody>
          <a:bodyPr/>
          <a:lstStyle/>
          <a:p>
            <a:endParaRPr lang="en-DE"/>
          </a:p>
        </p:txBody>
      </p:sp>
      <p:sp>
        <p:nvSpPr>
          <p:cNvPr id="7" name="Slide Number Placeholder 6">
            <a:extLst>
              <a:ext uri="{FF2B5EF4-FFF2-40B4-BE49-F238E27FC236}">
                <a16:creationId xmlns:a16="http://schemas.microsoft.com/office/drawing/2014/main" id="{4DE5B7D4-6879-4904-B428-3224C441788C}"/>
              </a:ext>
            </a:extLst>
          </p:cNvPr>
          <p:cNvSpPr>
            <a:spLocks noGrp="1"/>
          </p:cNvSpPr>
          <p:nvPr>
            <p:ph type="sldNum" sz="quarter" idx="12"/>
          </p:nvPr>
        </p:nvSpPr>
        <p:spPr/>
        <p:txBody>
          <a:bodyPr/>
          <a:lstStyle/>
          <a:p>
            <a:fld id="{9F773608-E61B-4C05-A29B-372B83DFF11A}" type="slidenum">
              <a:rPr lang="en-DE" smtClean="0"/>
              <a:t>‹nr.›</a:t>
            </a:fld>
            <a:endParaRPr lang="en-DE"/>
          </a:p>
        </p:txBody>
      </p:sp>
    </p:spTree>
    <p:extLst>
      <p:ext uri="{BB962C8B-B14F-4D97-AF65-F5344CB8AC3E}">
        <p14:creationId xmlns:p14="http://schemas.microsoft.com/office/powerpoint/2010/main" val="1012398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69ACA-D123-4CF9-B53A-3CB05C7CD09A}"/>
              </a:ext>
            </a:extLst>
          </p:cNvPr>
          <p:cNvSpPr>
            <a:spLocks noGrp="1"/>
          </p:cNvSpPr>
          <p:nvPr>
            <p:ph type="title"/>
          </p:nvPr>
        </p:nvSpPr>
        <p:spPr>
          <a:xfrm>
            <a:off x="839788" y="365125"/>
            <a:ext cx="10515600" cy="1325563"/>
          </a:xfrm>
        </p:spPr>
        <p:txBody>
          <a:bodyPr/>
          <a:lstStyle/>
          <a:p>
            <a:r>
              <a:rPr lang="en-US"/>
              <a:t>Click to edit Master title style</a:t>
            </a:r>
            <a:endParaRPr lang="en-DE"/>
          </a:p>
        </p:txBody>
      </p:sp>
      <p:sp>
        <p:nvSpPr>
          <p:cNvPr id="3" name="Text Placeholder 2">
            <a:extLst>
              <a:ext uri="{FF2B5EF4-FFF2-40B4-BE49-F238E27FC236}">
                <a16:creationId xmlns:a16="http://schemas.microsoft.com/office/drawing/2014/main" id="{E84E5649-B337-472E-877D-606EA9EE99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FFE0D1-9BA2-41AD-808B-CE85CC87AE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5" name="Text Placeholder 4">
            <a:extLst>
              <a:ext uri="{FF2B5EF4-FFF2-40B4-BE49-F238E27FC236}">
                <a16:creationId xmlns:a16="http://schemas.microsoft.com/office/drawing/2014/main" id="{F896E363-FB65-479F-93B1-D3075C3CB1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F5106E-06CD-4F83-88A4-62F42D12777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7" name="Date Placeholder 6">
            <a:extLst>
              <a:ext uri="{FF2B5EF4-FFF2-40B4-BE49-F238E27FC236}">
                <a16:creationId xmlns:a16="http://schemas.microsoft.com/office/drawing/2014/main" id="{981035D7-9276-4696-B9D8-2F26893A5BEA}"/>
              </a:ext>
            </a:extLst>
          </p:cNvPr>
          <p:cNvSpPr>
            <a:spLocks noGrp="1"/>
          </p:cNvSpPr>
          <p:nvPr>
            <p:ph type="dt" sz="half" idx="10"/>
          </p:nvPr>
        </p:nvSpPr>
        <p:spPr/>
        <p:txBody>
          <a:bodyPr/>
          <a:lstStyle/>
          <a:p>
            <a:fld id="{103F50BB-803B-4249-BF6D-8A10276A57DB}" type="datetime8">
              <a:rPr lang="en-DE" smtClean="0"/>
              <a:t>05/17/2021 16:31</a:t>
            </a:fld>
            <a:endParaRPr lang="en-DE"/>
          </a:p>
        </p:txBody>
      </p:sp>
      <p:sp>
        <p:nvSpPr>
          <p:cNvPr id="8" name="Footer Placeholder 7">
            <a:extLst>
              <a:ext uri="{FF2B5EF4-FFF2-40B4-BE49-F238E27FC236}">
                <a16:creationId xmlns:a16="http://schemas.microsoft.com/office/drawing/2014/main" id="{3B4DFAAA-3117-4C8E-9739-7414AFE57227}"/>
              </a:ext>
            </a:extLst>
          </p:cNvPr>
          <p:cNvSpPr>
            <a:spLocks noGrp="1"/>
          </p:cNvSpPr>
          <p:nvPr>
            <p:ph type="ftr" sz="quarter" idx="11"/>
          </p:nvPr>
        </p:nvSpPr>
        <p:spPr/>
        <p:txBody>
          <a:bodyPr/>
          <a:lstStyle/>
          <a:p>
            <a:endParaRPr lang="en-DE"/>
          </a:p>
        </p:txBody>
      </p:sp>
      <p:sp>
        <p:nvSpPr>
          <p:cNvPr id="9" name="Slide Number Placeholder 8">
            <a:extLst>
              <a:ext uri="{FF2B5EF4-FFF2-40B4-BE49-F238E27FC236}">
                <a16:creationId xmlns:a16="http://schemas.microsoft.com/office/drawing/2014/main" id="{4C612E8F-0E86-4F04-8CC2-ECADEB2CEB32}"/>
              </a:ext>
            </a:extLst>
          </p:cNvPr>
          <p:cNvSpPr>
            <a:spLocks noGrp="1"/>
          </p:cNvSpPr>
          <p:nvPr>
            <p:ph type="sldNum" sz="quarter" idx="12"/>
          </p:nvPr>
        </p:nvSpPr>
        <p:spPr/>
        <p:txBody>
          <a:bodyPr/>
          <a:lstStyle/>
          <a:p>
            <a:fld id="{9F773608-E61B-4C05-A29B-372B83DFF11A}" type="slidenum">
              <a:rPr lang="en-DE" smtClean="0"/>
              <a:t>‹nr.›</a:t>
            </a:fld>
            <a:endParaRPr lang="en-DE"/>
          </a:p>
        </p:txBody>
      </p:sp>
    </p:spTree>
    <p:extLst>
      <p:ext uri="{BB962C8B-B14F-4D97-AF65-F5344CB8AC3E}">
        <p14:creationId xmlns:p14="http://schemas.microsoft.com/office/powerpoint/2010/main" val="236150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C4431-B1C8-4C81-9A70-485B3BB20721}"/>
              </a:ext>
            </a:extLst>
          </p:cNvPr>
          <p:cNvSpPr>
            <a:spLocks noGrp="1"/>
          </p:cNvSpPr>
          <p:nvPr>
            <p:ph type="title"/>
          </p:nvPr>
        </p:nvSpPr>
        <p:spPr/>
        <p:txBody>
          <a:bodyPr/>
          <a:lstStyle/>
          <a:p>
            <a:r>
              <a:rPr lang="en-US"/>
              <a:t>Click to edit Master title style</a:t>
            </a:r>
            <a:endParaRPr lang="en-DE"/>
          </a:p>
        </p:txBody>
      </p:sp>
      <p:sp>
        <p:nvSpPr>
          <p:cNvPr id="3" name="Date Placeholder 2">
            <a:extLst>
              <a:ext uri="{FF2B5EF4-FFF2-40B4-BE49-F238E27FC236}">
                <a16:creationId xmlns:a16="http://schemas.microsoft.com/office/drawing/2014/main" id="{EE8B0626-9AAF-47A3-8D1A-B84D397E0704}"/>
              </a:ext>
            </a:extLst>
          </p:cNvPr>
          <p:cNvSpPr>
            <a:spLocks noGrp="1"/>
          </p:cNvSpPr>
          <p:nvPr>
            <p:ph type="dt" sz="half" idx="10"/>
          </p:nvPr>
        </p:nvSpPr>
        <p:spPr/>
        <p:txBody>
          <a:bodyPr/>
          <a:lstStyle/>
          <a:p>
            <a:fld id="{A50CBE3C-6BD8-4B21-861B-FF36FF9A5BF4}" type="datetime8">
              <a:rPr lang="en-DE" smtClean="0"/>
              <a:t>05/17/2021 16:31</a:t>
            </a:fld>
            <a:endParaRPr lang="en-DE"/>
          </a:p>
        </p:txBody>
      </p:sp>
      <p:sp>
        <p:nvSpPr>
          <p:cNvPr id="4" name="Footer Placeholder 3">
            <a:extLst>
              <a:ext uri="{FF2B5EF4-FFF2-40B4-BE49-F238E27FC236}">
                <a16:creationId xmlns:a16="http://schemas.microsoft.com/office/drawing/2014/main" id="{DDAD2C3D-EC28-4652-B170-8B4EFD623655}"/>
              </a:ext>
            </a:extLst>
          </p:cNvPr>
          <p:cNvSpPr>
            <a:spLocks noGrp="1"/>
          </p:cNvSpPr>
          <p:nvPr>
            <p:ph type="ftr" sz="quarter" idx="11"/>
          </p:nvPr>
        </p:nvSpPr>
        <p:spPr/>
        <p:txBody>
          <a:bodyPr/>
          <a:lstStyle/>
          <a:p>
            <a:endParaRPr lang="en-DE"/>
          </a:p>
        </p:txBody>
      </p:sp>
      <p:sp>
        <p:nvSpPr>
          <p:cNvPr id="5" name="Slide Number Placeholder 4">
            <a:extLst>
              <a:ext uri="{FF2B5EF4-FFF2-40B4-BE49-F238E27FC236}">
                <a16:creationId xmlns:a16="http://schemas.microsoft.com/office/drawing/2014/main" id="{CFC7DFFB-0884-43E3-8CBC-4E23E685A181}"/>
              </a:ext>
            </a:extLst>
          </p:cNvPr>
          <p:cNvSpPr>
            <a:spLocks noGrp="1"/>
          </p:cNvSpPr>
          <p:nvPr>
            <p:ph type="sldNum" sz="quarter" idx="12"/>
          </p:nvPr>
        </p:nvSpPr>
        <p:spPr/>
        <p:txBody>
          <a:bodyPr/>
          <a:lstStyle/>
          <a:p>
            <a:fld id="{9F773608-E61B-4C05-A29B-372B83DFF11A}" type="slidenum">
              <a:rPr lang="en-DE" smtClean="0"/>
              <a:t>‹nr.›</a:t>
            </a:fld>
            <a:endParaRPr lang="en-DE"/>
          </a:p>
        </p:txBody>
      </p:sp>
    </p:spTree>
    <p:extLst>
      <p:ext uri="{BB962C8B-B14F-4D97-AF65-F5344CB8AC3E}">
        <p14:creationId xmlns:p14="http://schemas.microsoft.com/office/powerpoint/2010/main" val="12594724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2B3EF8-DF4F-46E7-B12B-C9E32C2E3B8D}"/>
              </a:ext>
            </a:extLst>
          </p:cNvPr>
          <p:cNvSpPr>
            <a:spLocks noGrp="1"/>
          </p:cNvSpPr>
          <p:nvPr>
            <p:ph type="dt" sz="half" idx="10"/>
          </p:nvPr>
        </p:nvSpPr>
        <p:spPr/>
        <p:txBody>
          <a:bodyPr/>
          <a:lstStyle/>
          <a:p>
            <a:fld id="{95297BB4-994F-4A32-A6B3-AA55F28C4B88}" type="datetime8">
              <a:rPr lang="en-DE" smtClean="0"/>
              <a:t>05/17/2021 16:31</a:t>
            </a:fld>
            <a:endParaRPr lang="en-DE"/>
          </a:p>
        </p:txBody>
      </p:sp>
      <p:sp>
        <p:nvSpPr>
          <p:cNvPr id="3" name="Footer Placeholder 2">
            <a:extLst>
              <a:ext uri="{FF2B5EF4-FFF2-40B4-BE49-F238E27FC236}">
                <a16:creationId xmlns:a16="http://schemas.microsoft.com/office/drawing/2014/main" id="{6C4E78CB-27B4-4E07-BD95-C24DC263A662}"/>
              </a:ext>
            </a:extLst>
          </p:cNvPr>
          <p:cNvSpPr>
            <a:spLocks noGrp="1"/>
          </p:cNvSpPr>
          <p:nvPr>
            <p:ph type="ftr" sz="quarter" idx="11"/>
          </p:nvPr>
        </p:nvSpPr>
        <p:spPr/>
        <p:txBody>
          <a:bodyPr/>
          <a:lstStyle/>
          <a:p>
            <a:endParaRPr lang="en-DE"/>
          </a:p>
        </p:txBody>
      </p:sp>
      <p:sp>
        <p:nvSpPr>
          <p:cNvPr id="4" name="Slide Number Placeholder 3">
            <a:extLst>
              <a:ext uri="{FF2B5EF4-FFF2-40B4-BE49-F238E27FC236}">
                <a16:creationId xmlns:a16="http://schemas.microsoft.com/office/drawing/2014/main" id="{25A5FA6F-26FA-4616-A8CB-ECCA4C30CCBA}"/>
              </a:ext>
            </a:extLst>
          </p:cNvPr>
          <p:cNvSpPr>
            <a:spLocks noGrp="1"/>
          </p:cNvSpPr>
          <p:nvPr>
            <p:ph type="sldNum" sz="quarter" idx="12"/>
          </p:nvPr>
        </p:nvSpPr>
        <p:spPr/>
        <p:txBody>
          <a:bodyPr/>
          <a:lstStyle/>
          <a:p>
            <a:fld id="{9F773608-E61B-4C05-A29B-372B83DFF11A}" type="slidenum">
              <a:rPr lang="en-DE" smtClean="0"/>
              <a:t>‹nr.›</a:t>
            </a:fld>
            <a:endParaRPr lang="en-DE"/>
          </a:p>
        </p:txBody>
      </p:sp>
    </p:spTree>
    <p:extLst>
      <p:ext uri="{BB962C8B-B14F-4D97-AF65-F5344CB8AC3E}">
        <p14:creationId xmlns:p14="http://schemas.microsoft.com/office/powerpoint/2010/main" val="1613474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A3F29-E1A6-424B-B74C-47BED5E673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DE"/>
          </a:p>
        </p:txBody>
      </p:sp>
      <p:sp>
        <p:nvSpPr>
          <p:cNvPr id="3" name="Content Placeholder 2">
            <a:extLst>
              <a:ext uri="{FF2B5EF4-FFF2-40B4-BE49-F238E27FC236}">
                <a16:creationId xmlns:a16="http://schemas.microsoft.com/office/drawing/2014/main" id="{C2BA6825-E081-4451-9AAE-5A4CE4F464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4" name="Text Placeholder 3">
            <a:extLst>
              <a:ext uri="{FF2B5EF4-FFF2-40B4-BE49-F238E27FC236}">
                <a16:creationId xmlns:a16="http://schemas.microsoft.com/office/drawing/2014/main" id="{8C07AE8B-DFF5-4986-BB6A-6BF4CEE1BC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1DBA69-F28B-48AC-B5E7-49939631E469}"/>
              </a:ext>
            </a:extLst>
          </p:cNvPr>
          <p:cNvSpPr>
            <a:spLocks noGrp="1"/>
          </p:cNvSpPr>
          <p:nvPr>
            <p:ph type="dt" sz="half" idx="10"/>
          </p:nvPr>
        </p:nvSpPr>
        <p:spPr/>
        <p:txBody>
          <a:bodyPr/>
          <a:lstStyle/>
          <a:p>
            <a:fld id="{1BCDEF05-485B-4944-96DD-2700A2DBF673}" type="datetime8">
              <a:rPr lang="en-DE" smtClean="0"/>
              <a:t>05/17/2021 16:31</a:t>
            </a:fld>
            <a:endParaRPr lang="en-DE"/>
          </a:p>
        </p:txBody>
      </p:sp>
      <p:sp>
        <p:nvSpPr>
          <p:cNvPr id="6" name="Footer Placeholder 5">
            <a:extLst>
              <a:ext uri="{FF2B5EF4-FFF2-40B4-BE49-F238E27FC236}">
                <a16:creationId xmlns:a16="http://schemas.microsoft.com/office/drawing/2014/main" id="{00F45039-8AFA-49E5-BD8D-EA60F4E995FD}"/>
              </a:ext>
            </a:extLst>
          </p:cNvPr>
          <p:cNvSpPr>
            <a:spLocks noGrp="1"/>
          </p:cNvSpPr>
          <p:nvPr>
            <p:ph type="ftr" sz="quarter" idx="11"/>
          </p:nvPr>
        </p:nvSpPr>
        <p:spPr/>
        <p:txBody>
          <a:bodyPr/>
          <a:lstStyle/>
          <a:p>
            <a:endParaRPr lang="en-DE"/>
          </a:p>
        </p:txBody>
      </p:sp>
      <p:sp>
        <p:nvSpPr>
          <p:cNvPr id="7" name="Slide Number Placeholder 6">
            <a:extLst>
              <a:ext uri="{FF2B5EF4-FFF2-40B4-BE49-F238E27FC236}">
                <a16:creationId xmlns:a16="http://schemas.microsoft.com/office/drawing/2014/main" id="{66FAED34-0A7B-4D5F-BE44-120588C29B16}"/>
              </a:ext>
            </a:extLst>
          </p:cNvPr>
          <p:cNvSpPr>
            <a:spLocks noGrp="1"/>
          </p:cNvSpPr>
          <p:nvPr>
            <p:ph type="sldNum" sz="quarter" idx="12"/>
          </p:nvPr>
        </p:nvSpPr>
        <p:spPr/>
        <p:txBody>
          <a:bodyPr/>
          <a:lstStyle/>
          <a:p>
            <a:fld id="{9F773608-E61B-4C05-A29B-372B83DFF11A}" type="slidenum">
              <a:rPr lang="en-DE" smtClean="0"/>
              <a:t>‹nr.›</a:t>
            </a:fld>
            <a:endParaRPr lang="en-DE"/>
          </a:p>
        </p:txBody>
      </p:sp>
    </p:spTree>
    <p:extLst>
      <p:ext uri="{BB962C8B-B14F-4D97-AF65-F5344CB8AC3E}">
        <p14:creationId xmlns:p14="http://schemas.microsoft.com/office/powerpoint/2010/main" val="3413040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67F60-F318-4626-B393-BD820387B5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DE"/>
          </a:p>
        </p:txBody>
      </p:sp>
      <p:sp>
        <p:nvSpPr>
          <p:cNvPr id="3" name="Picture Placeholder 2">
            <a:extLst>
              <a:ext uri="{FF2B5EF4-FFF2-40B4-BE49-F238E27FC236}">
                <a16:creationId xmlns:a16="http://schemas.microsoft.com/office/drawing/2014/main" id="{BA004A28-F51D-41DD-BAB4-A491743E7D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DE"/>
          </a:p>
        </p:txBody>
      </p:sp>
      <p:sp>
        <p:nvSpPr>
          <p:cNvPr id="4" name="Text Placeholder 3">
            <a:extLst>
              <a:ext uri="{FF2B5EF4-FFF2-40B4-BE49-F238E27FC236}">
                <a16:creationId xmlns:a16="http://schemas.microsoft.com/office/drawing/2014/main" id="{75673EF6-A89D-4320-AA7F-C096A48FCF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B114C2-4721-4006-BE2E-2AAA33212CDA}"/>
              </a:ext>
            </a:extLst>
          </p:cNvPr>
          <p:cNvSpPr>
            <a:spLocks noGrp="1"/>
          </p:cNvSpPr>
          <p:nvPr>
            <p:ph type="dt" sz="half" idx="10"/>
          </p:nvPr>
        </p:nvSpPr>
        <p:spPr/>
        <p:txBody>
          <a:bodyPr/>
          <a:lstStyle/>
          <a:p>
            <a:fld id="{6AD812C9-28D7-4B0C-A38A-9274C79348F4}" type="datetime8">
              <a:rPr lang="en-DE" smtClean="0"/>
              <a:t>05/17/2021 16:31</a:t>
            </a:fld>
            <a:endParaRPr lang="en-DE"/>
          </a:p>
        </p:txBody>
      </p:sp>
      <p:sp>
        <p:nvSpPr>
          <p:cNvPr id="6" name="Footer Placeholder 5">
            <a:extLst>
              <a:ext uri="{FF2B5EF4-FFF2-40B4-BE49-F238E27FC236}">
                <a16:creationId xmlns:a16="http://schemas.microsoft.com/office/drawing/2014/main" id="{405FE3E9-1106-4AE6-ABA5-A10665FD3187}"/>
              </a:ext>
            </a:extLst>
          </p:cNvPr>
          <p:cNvSpPr>
            <a:spLocks noGrp="1"/>
          </p:cNvSpPr>
          <p:nvPr>
            <p:ph type="ftr" sz="quarter" idx="11"/>
          </p:nvPr>
        </p:nvSpPr>
        <p:spPr/>
        <p:txBody>
          <a:bodyPr/>
          <a:lstStyle/>
          <a:p>
            <a:endParaRPr lang="en-DE"/>
          </a:p>
        </p:txBody>
      </p:sp>
      <p:sp>
        <p:nvSpPr>
          <p:cNvPr id="7" name="Slide Number Placeholder 6">
            <a:extLst>
              <a:ext uri="{FF2B5EF4-FFF2-40B4-BE49-F238E27FC236}">
                <a16:creationId xmlns:a16="http://schemas.microsoft.com/office/drawing/2014/main" id="{7F669783-940E-454C-9B73-90D0BEF444C6}"/>
              </a:ext>
            </a:extLst>
          </p:cNvPr>
          <p:cNvSpPr>
            <a:spLocks noGrp="1"/>
          </p:cNvSpPr>
          <p:nvPr>
            <p:ph type="sldNum" sz="quarter" idx="12"/>
          </p:nvPr>
        </p:nvSpPr>
        <p:spPr/>
        <p:txBody>
          <a:bodyPr/>
          <a:lstStyle/>
          <a:p>
            <a:fld id="{9F773608-E61B-4C05-A29B-372B83DFF11A}" type="slidenum">
              <a:rPr lang="en-DE" smtClean="0"/>
              <a:t>‹nr.›</a:t>
            </a:fld>
            <a:endParaRPr lang="en-DE"/>
          </a:p>
        </p:txBody>
      </p:sp>
    </p:spTree>
    <p:extLst>
      <p:ext uri="{BB962C8B-B14F-4D97-AF65-F5344CB8AC3E}">
        <p14:creationId xmlns:p14="http://schemas.microsoft.com/office/powerpoint/2010/main" val="91664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FCF6D2-A467-41CC-ACB3-CFFC51846F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DE"/>
          </a:p>
        </p:txBody>
      </p:sp>
      <p:sp>
        <p:nvSpPr>
          <p:cNvPr id="3" name="Text Placeholder 2">
            <a:extLst>
              <a:ext uri="{FF2B5EF4-FFF2-40B4-BE49-F238E27FC236}">
                <a16:creationId xmlns:a16="http://schemas.microsoft.com/office/drawing/2014/main" id="{9C2D3C4F-980E-4A5B-BEAB-EC2FFE81D3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4" name="Date Placeholder 3">
            <a:extLst>
              <a:ext uri="{FF2B5EF4-FFF2-40B4-BE49-F238E27FC236}">
                <a16:creationId xmlns:a16="http://schemas.microsoft.com/office/drawing/2014/main" id="{3B8AEC6D-720F-4CB5-A0D9-395C22DE4D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338BAB-F67B-44C9-B3E6-288707918223}" type="datetime8">
              <a:rPr lang="en-DE" smtClean="0"/>
              <a:t>05/17/2021 16:31</a:t>
            </a:fld>
            <a:endParaRPr lang="en-DE"/>
          </a:p>
        </p:txBody>
      </p:sp>
      <p:sp>
        <p:nvSpPr>
          <p:cNvPr id="5" name="Footer Placeholder 4">
            <a:extLst>
              <a:ext uri="{FF2B5EF4-FFF2-40B4-BE49-F238E27FC236}">
                <a16:creationId xmlns:a16="http://schemas.microsoft.com/office/drawing/2014/main" id="{CF1C1865-731C-458D-B3CA-36F4E5B41F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DE"/>
          </a:p>
        </p:txBody>
      </p:sp>
      <p:sp>
        <p:nvSpPr>
          <p:cNvPr id="6" name="Slide Number Placeholder 5">
            <a:extLst>
              <a:ext uri="{FF2B5EF4-FFF2-40B4-BE49-F238E27FC236}">
                <a16:creationId xmlns:a16="http://schemas.microsoft.com/office/drawing/2014/main" id="{636FE5C3-9695-4F84-A50D-20B2C086C3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773608-E61B-4C05-A29B-372B83DFF11A}" type="slidenum">
              <a:rPr lang="en-DE" smtClean="0"/>
              <a:t>‹nr.›</a:t>
            </a:fld>
            <a:endParaRPr lang="en-DE"/>
          </a:p>
        </p:txBody>
      </p:sp>
    </p:spTree>
    <p:extLst>
      <p:ext uri="{BB962C8B-B14F-4D97-AF65-F5344CB8AC3E}">
        <p14:creationId xmlns:p14="http://schemas.microsoft.com/office/powerpoint/2010/main" val="23700834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8" r:id="rId12"/>
    <p:sldLayoutId id="2147483689"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FCF6D2-A467-41CC-ACB3-CFFC51846F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DE"/>
          </a:p>
        </p:txBody>
      </p:sp>
      <p:sp>
        <p:nvSpPr>
          <p:cNvPr id="3" name="Text Placeholder 2">
            <a:extLst>
              <a:ext uri="{FF2B5EF4-FFF2-40B4-BE49-F238E27FC236}">
                <a16:creationId xmlns:a16="http://schemas.microsoft.com/office/drawing/2014/main" id="{9C2D3C4F-980E-4A5B-BEAB-EC2FFE81D3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4" name="Date Placeholder 3">
            <a:extLst>
              <a:ext uri="{FF2B5EF4-FFF2-40B4-BE49-F238E27FC236}">
                <a16:creationId xmlns:a16="http://schemas.microsoft.com/office/drawing/2014/main" id="{3B8AEC6D-720F-4CB5-A0D9-395C22DE4D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338BAB-F67B-44C9-B3E6-288707918223}" type="datetime8">
              <a:rPr lang="en-DE" smtClean="0"/>
              <a:t>05/17/2021 16:31</a:t>
            </a:fld>
            <a:endParaRPr lang="en-DE"/>
          </a:p>
        </p:txBody>
      </p:sp>
      <p:sp>
        <p:nvSpPr>
          <p:cNvPr id="5" name="Footer Placeholder 4">
            <a:extLst>
              <a:ext uri="{FF2B5EF4-FFF2-40B4-BE49-F238E27FC236}">
                <a16:creationId xmlns:a16="http://schemas.microsoft.com/office/drawing/2014/main" id="{CF1C1865-731C-458D-B3CA-36F4E5B41F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DE"/>
          </a:p>
        </p:txBody>
      </p:sp>
      <p:sp>
        <p:nvSpPr>
          <p:cNvPr id="6" name="Slide Number Placeholder 5">
            <a:extLst>
              <a:ext uri="{FF2B5EF4-FFF2-40B4-BE49-F238E27FC236}">
                <a16:creationId xmlns:a16="http://schemas.microsoft.com/office/drawing/2014/main" id="{636FE5C3-9695-4F84-A50D-20B2C086C3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773608-E61B-4C05-A29B-372B83DFF11A}" type="slidenum">
              <a:rPr lang="en-DE" smtClean="0"/>
              <a:t>‹nr.›</a:t>
            </a:fld>
            <a:endParaRPr lang="en-DE"/>
          </a:p>
        </p:txBody>
      </p:sp>
    </p:spTree>
    <p:extLst>
      <p:ext uri="{BB962C8B-B14F-4D97-AF65-F5344CB8AC3E}">
        <p14:creationId xmlns:p14="http://schemas.microsoft.com/office/powerpoint/2010/main" val="104639734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4"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image" Target="../media/image25.png"/><Relationship Id="rId1" Type="http://schemas.openxmlformats.org/officeDocument/2006/relationships/slideLayout" Target="../slideLayouts/slideLayout13.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image" Target="../media/image37.png"/><Relationship Id="rId1" Type="http://schemas.openxmlformats.org/officeDocument/2006/relationships/slideLayout" Target="../slideLayouts/slideLayout13.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28.png"/><Relationship Id="rId3" Type="http://schemas.openxmlformats.org/officeDocument/2006/relationships/image" Target="../media/image29.png"/><Relationship Id="rId7" Type="http://schemas.openxmlformats.org/officeDocument/2006/relationships/image" Target="../media/image40.png"/><Relationship Id="rId12" Type="http://schemas.openxmlformats.org/officeDocument/2006/relationships/image" Target="../media/image32.png"/><Relationship Id="rId2" Type="http://schemas.openxmlformats.org/officeDocument/2006/relationships/image" Target="../media/image38.png"/><Relationship Id="rId1" Type="http://schemas.openxmlformats.org/officeDocument/2006/relationships/slideLayout" Target="../slideLayouts/slideLayout13.xml"/><Relationship Id="rId6" Type="http://schemas.openxmlformats.org/officeDocument/2006/relationships/image" Target="../media/image39.png"/><Relationship Id="rId11" Type="http://schemas.openxmlformats.org/officeDocument/2006/relationships/image" Target="../media/image31.png"/><Relationship Id="rId5" Type="http://schemas.openxmlformats.org/officeDocument/2006/relationships/image" Target="../media/image34.png"/><Relationship Id="rId15" Type="http://schemas.openxmlformats.org/officeDocument/2006/relationships/image" Target="../media/image36.png"/><Relationship Id="rId10" Type="http://schemas.openxmlformats.org/officeDocument/2006/relationships/image" Target="../media/image30.png"/><Relationship Id="rId4" Type="http://schemas.openxmlformats.org/officeDocument/2006/relationships/image" Target="../media/image33.png"/><Relationship Id="rId9" Type="http://schemas.microsoft.com/office/2007/relationships/hdphoto" Target="../media/hdphoto2.wdp"/><Relationship Id="rId1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5.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5.xml"/><Relationship Id="rId1" Type="http://schemas.openxmlformats.org/officeDocument/2006/relationships/slideLayout" Target="../slideLayouts/slideLayout25.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svg"/><Relationship Id="rId2" Type="http://schemas.openxmlformats.org/officeDocument/2006/relationships/notesSlide" Target="../notesSlides/notesSlide16.xml"/><Relationship Id="rId16" Type="http://schemas.openxmlformats.org/officeDocument/2006/relationships/image" Target="../media/image63.png"/><Relationship Id="rId1" Type="http://schemas.openxmlformats.org/officeDocument/2006/relationships/slideLayout" Target="../slideLayouts/slideLayout25.xml"/><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6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 Id="rId14" Type="http://schemas.openxmlformats.org/officeDocument/2006/relationships/image" Target="../media/image61.sv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25.xml"/><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5.xml"/><Relationship Id="rId5" Type="http://schemas.openxmlformats.org/officeDocument/2006/relationships/image" Target="../media/image59.svg"/><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8.xml"/><Relationship Id="rId1" Type="http://schemas.openxmlformats.org/officeDocument/2006/relationships/slideLayout" Target="../slideLayouts/slideLayout25.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25.xml"/><Relationship Id="rId4" Type="http://schemas.openxmlformats.org/officeDocument/2006/relationships/image" Target="../media/image73.jpeg"/></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0.xml"/><Relationship Id="rId1" Type="http://schemas.openxmlformats.org/officeDocument/2006/relationships/slideLayout" Target="../slideLayouts/slideLayout25.xml"/><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2.xml"/><Relationship Id="rId1" Type="http://schemas.openxmlformats.org/officeDocument/2006/relationships/slideLayout" Target="../slideLayouts/slideLayout25.xml"/><Relationship Id="rId4" Type="http://schemas.openxmlformats.org/officeDocument/2006/relationships/image" Target="../media/image77.png"/></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25.xml"/><Relationship Id="rId4" Type="http://schemas.openxmlformats.org/officeDocument/2006/relationships/image" Target="../media/image78.png"/></Relationships>
</file>

<file path=ppt/slides/_rels/slide3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5.xml"/><Relationship Id="rId4" Type="http://schemas.openxmlformats.org/officeDocument/2006/relationships/image" Target="../media/image86.png"/></Relationships>
</file>

<file path=ppt/slides/_rels/slide3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5.xml"/><Relationship Id="rId4" Type="http://schemas.openxmlformats.org/officeDocument/2006/relationships/image" Target="../media/image88.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5.xml"/><Relationship Id="rId4" Type="http://schemas.openxmlformats.org/officeDocument/2006/relationships/image" Target="../media/image88.png"/></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89.png"/><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90.png"/><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94.png"/><Relationship Id="rId1" Type="http://schemas.openxmlformats.org/officeDocument/2006/relationships/slideLayout" Target="../slideLayouts/slideLayout25.xml"/><Relationship Id="rId4" Type="http://schemas.openxmlformats.org/officeDocument/2006/relationships/image" Target="../media/image95.jpeg"/></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96.png"/><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97.pn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6.jpeg"/><Relationship Id="rId9"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77.png"/><Relationship Id="rId1" Type="http://schemas.openxmlformats.org/officeDocument/2006/relationships/slideLayout" Target="../slideLayouts/slideLayout25.xml"/><Relationship Id="rId4" Type="http://schemas.openxmlformats.org/officeDocument/2006/relationships/image" Target="../media/image98.png"/></Relationships>
</file>

<file path=ppt/slides/_rels/slide5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hyperlink" Target="http://10.10.100.253/" TargetMode="External"/><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01.png"/><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eg"/><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hyperlink" Target="http://www.semsportal.com/"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hyperlink" Target="http://www.semsportal.com/" TargetMode="External"/><Relationship Id="rId5" Type="http://schemas.openxmlformats.org/officeDocument/2006/relationships/image" Target="../media/image105.png"/><Relationship Id="rId4" Type="http://schemas.openxmlformats.org/officeDocument/2006/relationships/image" Target="../media/image104.png"/></Relationships>
</file>

<file path=ppt/slides/_rels/slide5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hyperlink" Target="http://www.semsportal.com/" TargetMode="External"/><Relationship Id="rId5" Type="http://schemas.openxmlformats.org/officeDocument/2006/relationships/image" Target="../media/image106.png"/><Relationship Id="rId4" Type="http://schemas.openxmlformats.org/officeDocument/2006/relationships/image" Target="../media/image104.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hyperlink" Target="http://www.semsportal.com/"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6.jpeg"/><Relationship Id="rId4" Type="http://schemas.openxmlformats.org/officeDocument/2006/relationships/image" Target="../media/image108.png"/></Relationships>
</file>

<file path=ppt/slides/_rels/slide6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hyperlink" Target="http://www.semsportal.com/"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hyperlink" Target="http://www.semsportal.com/" TargetMode="External"/><Relationship Id="rId5" Type="http://schemas.openxmlformats.org/officeDocument/2006/relationships/image" Target="../media/image112.png"/><Relationship Id="rId4" Type="http://schemas.openxmlformats.org/officeDocument/2006/relationships/image" Target="../media/image111.png"/></Relationships>
</file>

<file path=ppt/slides/_rels/slide6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hyperlink" Target="http://www.semsportal.com/"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hyperlink" Target="http://www.semsportal.com/"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15.png"/><Relationship Id="rId5" Type="http://schemas.openxmlformats.org/officeDocument/2006/relationships/image" Target="../media/image113.png"/><Relationship Id="rId4" Type="http://schemas.openxmlformats.org/officeDocument/2006/relationships/image" Target="../media/image114.png"/></Relationships>
</file>

<file path=ppt/slides/_rels/slide6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hyperlink" Target="http://www.semsportal.com/" TargetMode="External"/><Relationship Id="rId4" Type="http://schemas.openxmlformats.org/officeDocument/2006/relationships/image" Target="../media/image117.png"/></Relationships>
</file>

<file path=ppt/slides/_rels/slide67.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20.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hyperlink" Target="http://www.semsportal.com/" TargetMode="External"/><Relationship Id="rId5" Type="http://schemas.openxmlformats.org/officeDocument/2006/relationships/image" Target="../media/image119.png"/><Relationship Id="rId4" Type="http://schemas.openxmlformats.org/officeDocument/2006/relationships/image" Target="../media/image118.png"/></Relationships>
</file>

<file path=ppt/slides/_rels/slide6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24.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F1A126-910F-4455-A2CB-7DD722846909}"/>
              </a:ext>
            </a:extLst>
          </p:cNvPr>
          <p:cNvSpPr/>
          <p:nvPr/>
        </p:nvSpPr>
        <p:spPr>
          <a:xfrm>
            <a:off x="0" y="6037118"/>
            <a:ext cx="12192000" cy="820882"/>
          </a:xfrm>
          <a:prstGeom prst="rect">
            <a:avLst/>
          </a:prstGeom>
          <a:solidFill>
            <a:srgbClr val="D80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2E3C0BD9-DBC0-4E65-9113-ED4D0087E82C}"/>
              </a:ext>
            </a:extLst>
          </p:cNvPr>
          <p:cNvCxnSpPr/>
          <p:nvPr/>
        </p:nvCxnSpPr>
        <p:spPr>
          <a:xfrm>
            <a:off x="5467348" y="3195639"/>
            <a:ext cx="914400" cy="0"/>
          </a:xfrm>
          <a:prstGeom prst="line">
            <a:avLst/>
          </a:prstGeom>
          <a:ln w="28575">
            <a:solidFill>
              <a:srgbClr val="D80C18"/>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98DCF62-8E83-4817-AEEB-14E222A333E6}"/>
              </a:ext>
            </a:extLst>
          </p:cNvPr>
          <p:cNvSpPr txBox="1"/>
          <p:nvPr/>
        </p:nvSpPr>
        <p:spPr>
          <a:xfrm>
            <a:off x="3406775" y="6355226"/>
            <a:ext cx="5378450" cy="184666"/>
          </a:xfrm>
          <a:prstGeom prst="rect">
            <a:avLst/>
          </a:prstGeom>
          <a:noFill/>
        </p:spPr>
        <p:txBody>
          <a:bodyPr wrap="square" lIns="0" tIns="0" rIns="0" bIns="0" rtlCol="0">
            <a:spAutoFit/>
          </a:bodyPr>
          <a:lstStyle/>
          <a:p>
            <a:pPr algn="ctr"/>
            <a:r>
              <a:rPr lang="en-US" sz="1200" spc="70" dirty="0">
                <a:solidFill>
                  <a:schemeClr val="bg1"/>
                </a:solidFill>
                <a:latin typeface="Arial" panose="020B0604020202020204" pitchFamily="34" charset="0"/>
                <a:cs typeface="Arial" panose="020B0604020202020204" pitchFamily="34" charset="0"/>
              </a:rPr>
              <a:t>www.goodwe.com</a:t>
            </a:r>
          </a:p>
        </p:txBody>
      </p:sp>
      <p:sp>
        <p:nvSpPr>
          <p:cNvPr id="8" name="TextBox 7">
            <a:extLst>
              <a:ext uri="{FF2B5EF4-FFF2-40B4-BE49-F238E27FC236}">
                <a16:creationId xmlns:a16="http://schemas.microsoft.com/office/drawing/2014/main" id="{DC2F69C5-BFE7-425C-955C-97F282F6C68F}"/>
              </a:ext>
            </a:extLst>
          </p:cNvPr>
          <p:cNvSpPr txBox="1"/>
          <p:nvPr/>
        </p:nvSpPr>
        <p:spPr>
          <a:xfrm>
            <a:off x="1217159" y="3857598"/>
            <a:ext cx="9757682" cy="1200329"/>
          </a:xfrm>
          <a:prstGeom prst="rect">
            <a:avLst/>
          </a:prstGeom>
          <a:noFill/>
        </p:spPr>
        <p:txBody>
          <a:bodyPr wrap="square" rtlCol="0">
            <a:spAutoFit/>
          </a:bodyPr>
          <a:lstStyle/>
          <a:p>
            <a:pPr algn="ctr"/>
            <a:r>
              <a:rPr lang="en-GB" sz="4000" dirty="0" err="1">
                <a:solidFill>
                  <a:srgbClr val="FF0000"/>
                </a:solidFill>
                <a:latin typeface="Arial" panose="020B0604020202020204" pitchFamily="34" charset="0"/>
                <a:cs typeface="Arial" panose="020B0604020202020204" pitchFamily="34" charset="0"/>
              </a:rPr>
              <a:t>GoodWe</a:t>
            </a:r>
            <a:r>
              <a:rPr lang="en-GB" sz="4000" dirty="0">
                <a:solidFill>
                  <a:srgbClr val="FF0000"/>
                </a:solidFill>
                <a:latin typeface="Arial" panose="020B0604020202020204" pitchFamily="34" charset="0"/>
                <a:cs typeface="Arial" panose="020B0604020202020204" pitchFamily="34" charset="0"/>
              </a:rPr>
              <a:t> </a:t>
            </a:r>
          </a:p>
          <a:p>
            <a:pPr algn="ctr"/>
            <a:r>
              <a:rPr lang="en-GB" sz="3200" dirty="0" err="1">
                <a:solidFill>
                  <a:srgbClr val="FF0000"/>
                </a:solidFill>
                <a:latin typeface="Arial" panose="020B0604020202020204" pitchFamily="34" charset="0"/>
                <a:cs typeface="Arial" panose="020B0604020202020204" pitchFamily="34" charset="0"/>
              </a:rPr>
              <a:t>Inbedrijfstelling</a:t>
            </a:r>
            <a:r>
              <a:rPr lang="en-GB" sz="3200" dirty="0">
                <a:solidFill>
                  <a:srgbClr val="FF0000"/>
                </a:solidFill>
                <a:latin typeface="Arial" panose="020B0604020202020204" pitchFamily="34" charset="0"/>
                <a:cs typeface="Arial" panose="020B0604020202020204" pitchFamily="34" charset="0"/>
              </a:rPr>
              <a:t> </a:t>
            </a:r>
            <a:r>
              <a:rPr lang="en-GB" sz="3200" dirty="0" err="1">
                <a:solidFill>
                  <a:srgbClr val="FF0000"/>
                </a:solidFill>
                <a:latin typeface="Arial" panose="020B0604020202020204" pitchFamily="34" charset="0"/>
                <a:cs typeface="Arial" panose="020B0604020202020204" pitchFamily="34" charset="0"/>
              </a:rPr>
              <a:t>hybride</a:t>
            </a:r>
            <a:r>
              <a:rPr lang="en-GB" sz="3200" dirty="0">
                <a:solidFill>
                  <a:srgbClr val="FF0000"/>
                </a:solidFill>
                <a:latin typeface="Arial" panose="020B0604020202020204" pitchFamily="34" charset="0"/>
                <a:cs typeface="Arial" panose="020B0604020202020204" pitchFamily="34" charset="0"/>
              </a:rPr>
              <a:t> </a:t>
            </a:r>
            <a:r>
              <a:rPr lang="en-GB" sz="3200" dirty="0" err="1">
                <a:solidFill>
                  <a:srgbClr val="FF0000"/>
                </a:solidFill>
                <a:latin typeface="Arial" panose="020B0604020202020204" pitchFamily="34" charset="0"/>
                <a:cs typeface="Arial" panose="020B0604020202020204" pitchFamily="34" charset="0"/>
              </a:rPr>
              <a:t>omvormers</a:t>
            </a:r>
            <a:endParaRPr lang="en-GB" sz="3200" dirty="0">
              <a:solidFill>
                <a:srgbClr val="FF0000"/>
              </a:solidFill>
              <a:latin typeface="Arial" panose="020B0604020202020204" pitchFamily="34" charset="0"/>
              <a:cs typeface="Arial" panose="020B0604020202020204" pitchFamily="34" charset="0"/>
            </a:endParaRPr>
          </a:p>
        </p:txBody>
      </p:sp>
      <p:pic>
        <p:nvPicPr>
          <p:cNvPr id="3" name="Picture 2" descr="A picture containing drawing&#10;&#10;Description automatically generated">
            <a:extLst>
              <a:ext uri="{FF2B5EF4-FFF2-40B4-BE49-F238E27FC236}">
                <a16:creationId xmlns:a16="http://schemas.microsoft.com/office/drawing/2014/main" id="{082CBCA6-B22E-4DA9-B364-A0D9FB50C8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0601" y="599171"/>
            <a:ext cx="6047893" cy="2130076"/>
          </a:xfrm>
          <a:prstGeom prst="rect">
            <a:avLst/>
          </a:prstGeom>
        </p:spPr>
      </p:pic>
      <p:sp>
        <p:nvSpPr>
          <p:cNvPr id="7" name="TextBox 6">
            <a:extLst>
              <a:ext uri="{FF2B5EF4-FFF2-40B4-BE49-F238E27FC236}">
                <a16:creationId xmlns:a16="http://schemas.microsoft.com/office/drawing/2014/main" id="{7010EB62-5537-4388-A844-4AAF3E2112EC}"/>
              </a:ext>
            </a:extLst>
          </p:cNvPr>
          <p:cNvSpPr txBox="1"/>
          <p:nvPr/>
        </p:nvSpPr>
        <p:spPr>
          <a:xfrm>
            <a:off x="9180747" y="6447559"/>
            <a:ext cx="2271174" cy="184666"/>
          </a:xfrm>
          <a:prstGeom prst="rect">
            <a:avLst/>
          </a:prstGeom>
          <a:noFill/>
        </p:spPr>
        <p:txBody>
          <a:bodyPr wrap="square" lIns="0" tIns="0" rIns="0" bIns="0" rtlCol="0">
            <a:spAutoFit/>
          </a:bodyPr>
          <a:lstStyle/>
          <a:p>
            <a:pPr algn="r"/>
            <a:r>
              <a:rPr lang="en-US" sz="1200" spc="70" dirty="0">
                <a:solidFill>
                  <a:schemeClr val="bg1"/>
                </a:solidFill>
                <a:latin typeface="Arial" panose="020B0604020202020204" pitchFamily="34" charset="0"/>
                <a:cs typeface="Arial" panose="020B0604020202020204" pitchFamily="34" charset="0"/>
              </a:rPr>
              <a:t>April 2021</a:t>
            </a:r>
          </a:p>
        </p:txBody>
      </p:sp>
    </p:spTree>
    <p:extLst>
      <p:ext uri="{BB962C8B-B14F-4D97-AF65-F5344CB8AC3E}">
        <p14:creationId xmlns:p14="http://schemas.microsoft.com/office/powerpoint/2010/main" val="3211724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FEB0AF-6EEE-4C67-B771-6CD0FD24ED98}"/>
              </a:ext>
            </a:extLst>
          </p:cNvPr>
          <p:cNvSpPr>
            <a:spLocks noGrp="1"/>
          </p:cNvSpPr>
          <p:nvPr>
            <p:ph type="body" sz="quarter" idx="10"/>
          </p:nvPr>
        </p:nvSpPr>
        <p:spPr>
          <a:xfrm>
            <a:off x="575162" y="510526"/>
            <a:ext cx="11921639" cy="996170"/>
          </a:xfrm>
        </p:spPr>
        <p:txBody>
          <a:bodyPr/>
          <a:lstStyle/>
          <a:p>
            <a:r>
              <a:rPr lang="en-GB" dirty="0"/>
              <a:t>Retrofit </a:t>
            </a:r>
            <a:r>
              <a:rPr lang="en-GB" dirty="0" err="1"/>
              <a:t>Omvormer</a:t>
            </a:r>
            <a:r>
              <a:rPr lang="en-GB" dirty="0"/>
              <a:t> (AC-</a:t>
            </a:r>
            <a:r>
              <a:rPr lang="en-GB" dirty="0" err="1"/>
              <a:t>zijde</a:t>
            </a:r>
            <a:r>
              <a:rPr lang="en-GB" dirty="0"/>
              <a:t>)</a:t>
            </a:r>
          </a:p>
          <a:p>
            <a:endParaRPr lang="en-DE" dirty="0"/>
          </a:p>
        </p:txBody>
      </p:sp>
      <p:graphicFrame>
        <p:nvGraphicFramePr>
          <p:cNvPr id="3" name="Table 3">
            <a:extLst>
              <a:ext uri="{FF2B5EF4-FFF2-40B4-BE49-F238E27FC236}">
                <a16:creationId xmlns:a16="http://schemas.microsoft.com/office/drawing/2014/main" id="{C7FAB759-C36F-49F9-811E-8A9922C634B2}"/>
              </a:ext>
            </a:extLst>
          </p:cNvPr>
          <p:cNvGraphicFramePr>
            <a:graphicFrameLocks noGrp="1"/>
          </p:cNvGraphicFramePr>
          <p:nvPr/>
        </p:nvGraphicFramePr>
        <p:xfrm>
          <a:off x="431372" y="1423343"/>
          <a:ext cx="8373579" cy="3274687"/>
        </p:xfrm>
        <a:graphic>
          <a:graphicData uri="http://schemas.openxmlformats.org/drawingml/2006/table">
            <a:tbl>
              <a:tblPr firstRow="1" bandRow="1">
                <a:tableStyleId>{5940675A-B579-460E-94D1-54222C63F5DA}</a:tableStyleId>
              </a:tblPr>
              <a:tblGrid>
                <a:gridCol w="2824902">
                  <a:extLst>
                    <a:ext uri="{9D8B030D-6E8A-4147-A177-3AD203B41FA5}">
                      <a16:colId xmlns:a16="http://schemas.microsoft.com/office/drawing/2014/main" val="2167537894"/>
                    </a:ext>
                  </a:extLst>
                </a:gridCol>
                <a:gridCol w="208280">
                  <a:extLst>
                    <a:ext uri="{9D8B030D-6E8A-4147-A177-3AD203B41FA5}">
                      <a16:colId xmlns:a16="http://schemas.microsoft.com/office/drawing/2014/main" val="1602478301"/>
                    </a:ext>
                  </a:extLst>
                </a:gridCol>
                <a:gridCol w="2923814">
                  <a:extLst>
                    <a:ext uri="{9D8B030D-6E8A-4147-A177-3AD203B41FA5}">
                      <a16:colId xmlns:a16="http://schemas.microsoft.com/office/drawing/2014/main" val="3231707358"/>
                    </a:ext>
                  </a:extLst>
                </a:gridCol>
                <a:gridCol w="2416583">
                  <a:extLst>
                    <a:ext uri="{9D8B030D-6E8A-4147-A177-3AD203B41FA5}">
                      <a16:colId xmlns:a16="http://schemas.microsoft.com/office/drawing/2014/main" val="3810073516"/>
                    </a:ext>
                  </a:extLst>
                </a:gridCol>
              </a:tblGrid>
              <a:tr h="357263">
                <a:tc rowSpan="2">
                  <a:txBody>
                    <a:bodyPr/>
                    <a:lstStyle/>
                    <a:p>
                      <a:endParaRPr lang="en-ZA" sz="1300" dirty="0">
                        <a:latin typeface="Arial" panose="020B0604020202020204" pitchFamily="34" charset="0"/>
                        <a:cs typeface="Arial" panose="020B0604020202020204" pitchFamily="34" charset="0"/>
                      </a:endParaRPr>
                    </a:p>
                  </a:txBody>
                  <a:tcP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ZA" sz="1300" b="1" dirty="0">
                        <a:latin typeface="Arial" panose="020B0604020202020204" pitchFamily="34" charset="0"/>
                        <a:cs typeface="Arial" panose="020B0604020202020204" pitchFamily="34" charset="0"/>
                      </a:endParaRP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ZA" sz="1300" b="1">
                          <a:latin typeface="Arial" panose="020B0604020202020204" pitchFamily="34" charset="0"/>
                          <a:cs typeface="Arial" panose="020B0604020202020204" pitchFamily="34" charset="0"/>
                        </a:rPr>
                        <a:t>BH Series</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ZA" sz="1300" b="1">
                          <a:latin typeface="Arial" panose="020B0604020202020204" pitchFamily="34" charset="0"/>
                          <a:cs typeface="Arial" panose="020B0604020202020204" pitchFamily="34" charset="0"/>
                        </a:rPr>
                        <a:t>BT Series</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708153446"/>
                  </a:ext>
                </a:extLst>
              </a:tr>
              <a:tr h="1150123">
                <a:tc vMerge="1">
                  <a:txBody>
                    <a:bodyPr/>
                    <a:lstStyle/>
                    <a:p>
                      <a:endParaRPr lang="en-ZA"/>
                    </a:p>
                  </a:txBody>
                  <a:tcPr/>
                </a:tc>
                <a:tc>
                  <a:txBody>
                    <a:bodyPr/>
                    <a:lstStyle/>
                    <a:p>
                      <a:endParaRPr lang="en-ZA" sz="1300" dirty="0">
                        <a:latin typeface="Arial" panose="020B0604020202020204" pitchFamily="34" charset="0"/>
                        <a:cs typeface="Arial" panose="020B0604020202020204" pitchFamily="34" charset="0"/>
                      </a:endParaRP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ZA" sz="1300">
                        <a:latin typeface="Arial" panose="020B0604020202020204" pitchFamily="34" charset="0"/>
                        <a:cs typeface="Arial" panose="020B0604020202020204" pitchFamily="34" charset="0"/>
                      </a:endParaRP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ZA" sz="1300">
                        <a:latin typeface="Arial" panose="020B0604020202020204" pitchFamily="34" charset="0"/>
                        <a:cs typeface="Arial" panose="020B0604020202020204" pitchFamily="34" charset="0"/>
                      </a:endParaRP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9568754"/>
                  </a:ext>
                </a:extLst>
              </a:tr>
              <a:tr h="371920">
                <a:tc>
                  <a:txBody>
                    <a:bodyPr/>
                    <a:lstStyle/>
                    <a:p>
                      <a:pPr algn="l"/>
                      <a:r>
                        <a:rPr lang="en-ZA" sz="1300" b="1" dirty="0" err="1">
                          <a:latin typeface="Arial" panose="020B0604020202020204" pitchFamily="34" charset="0"/>
                          <a:cs typeface="Arial" panose="020B0604020202020204" pitchFamily="34" charset="0"/>
                        </a:rPr>
                        <a:t>Nominale</a:t>
                      </a:r>
                      <a:r>
                        <a:rPr lang="en-ZA" sz="1300" b="1" dirty="0">
                          <a:latin typeface="Arial" panose="020B0604020202020204" pitchFamily="34" charset="0"/>
                          <a:cs typeface="Arial" panose="020B0604020202020204" pitchFamily="34" charset="0"/>
                        </a:rPr>
                        <a:t> AC </a:t>
                      </a:r>
                      <a:r>
                        <a:rPr lang="en-ZA" sz="1300" b="1" dirty="0" err="1">
                          <a:latin typeface="Arial" panose="020B0604020202020204" pitchFamily="34" charset="0"/>
                          <a:cs typeface="Arial" panose="020B0604020202020204" pitchFamily="34" charset="0"/>
                        </a:rPr>
                        <a:t>uitgang</a:t>
                      </a:r>
                      <a:endParaRPr lang="en-ZA" sz="1300" b="1" dirty="0">
                        <a:latin typeface="Arial" panose="020B0604020202020204" pitchFamily="34" charset="0"/>
                        <a:cs typeface="Arial" panose="020B0604020202020204" pitchFamily="34" charset="0"/>
                      </a:endParaRPr>
                    </a:p>
                  </a:txBody>
                  <a:tcP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ZA" sz="1600">
                          <a:latin typeface="Arial" panose="020B0604020202020204" pitchFamily="34" charset="0"/>
                          <a:cs typeface="Arial" panose="020B0604020202020204" pitchFamily="34" charset="0"/>
                        </a:rPr>
                        <a:t>3 – 6 kW</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ZA" sz="1600">
                          <a:latin typeface="Arial" panose="020B0604020202020204" pitchFamily="34" charset="0"/>
                          <a:cs typeface="Arial" panose="020B0604020202020204" pitchFamily="34" charset="0"/>
                        </a:rPr>
                        <a:t>5 – 10 kW</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0328869"/>
                  </a:ext>
                </a:extLst>
              </a:tr>
              <a:tr h="365760">
                <a:tc>
                  <a:txBody>
                    <a:bodyPr/>
                    <a:lstStyle/>
                    <a:p>
                      <a:pPr algn="l"/>
                      <a:r>
                        <a:rPr lang="en-ZA" sz="1300" b="1" dirty="0" err="1">
                          <a:latin typeface="Arial" panose="020B0604020202020204" pitchFamily="34" charset="0"/>
                          <a:cs typeface="Arial" panose="020B0604020202020204" pitchFamily="34" charset="0"/>
                        </a:rPr>
                        <a:t>Netaansluiting</a:t>
                      </a:r>
                      <a:endParaRPr lang="en-ZA" sz="1300" b="1" dirty="0">
                        <a:latin typeface="Arial" panose="020B0604020202020204" pitchFamily="34" charset="0"/>
                        <a:cs typeface="Arial" panose="020B0604020202020204" pitchFamily="34" charset="0"/>
                      </a:endParaRPr>
                    </a:p>
                  </a:txBody>
                  <a:tcP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endParaRPr lang="en-ZA" sz="1600" dirty="0">
                        <a:latin typeface="Arial" panose="020B0604020202020204" pitchFamily="34" charset="0"/>
                        <a:cs typeface="Arial" panose="020B0604020202020204" pitchFamily="34" charset="0"/>
                      </a:endParaRP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a:t>
                      </a:r>
                      <a:r>
                        <a:rPr kumimoji="0" lang="en-ZA"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fase</a:t>
                      </a:r>
                      <a:endParaRPr kumimoji="0" lang="en-ZA"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ZA" sz="1600" dirty="0">
                          <a:latin typeface="Arial" panose="020B0604020202020204" pitchFamily="34" charset="0"/>
                          <a:cs typeface="Arial" panose="020B0604020202020204" pitchFamily="34" charset="0"/>
                        </a:rPr>
                        <a:t>3 </a:t>
                      </a:r>
                      <a:r>
                        <a:rPr lang="en-ZA" sz="1600" dirty="0" err="1">
                          <a:latin typeface="Arial" panose="020B0604020202020204" pitchFamily="34" charset="0"/>
                          <a:cs typeface="Arial" panose="020B0604020202020204" pitchFamily="34" charset="0"/>
                        </a:rPr>
                        <a:t>fase</a:t>
                      </a:r>
                      <a:endParaRPr lang="en-ZA" sz="1600" dirty="0">
                        <a:latin typeface="Arial" panose="020B0604020202020204" pitchFamily="34" charset="0"/>
                        <a:cs typeface="Arial" panose="020B0604020202020204" pitchFamily="34" charset="0"/>
                      </a:endParaRP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85230278"/>
                  </a:ext>
                </a:extLst>
              </a:tr>
              <a:tr h="359061">
                <a:tc>
                  <a:txBody>
                    <a:bodyPr/>
                    <a:lstStyle/>
                    <a:p>
                      <a:pPr algn="l"/>
                      <a:r>
                        <a:rPr lang="en-ZA" sz="1300" b="1">
                          <a:latin typeface="Arial" panose="020B0604020202020204" pitchFamily="34" charset="0"/>
                          <a:cs typeface="Arial" panose="020B0604020202020204" pitchFamily="34" charset="0"/>
                        </a:rPr>
                        <a:t>Lithium Battery</a:t>
                      </a:r>
                    </a:p>
                  </a:txBody>
                  <a:tcP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endParaRPr lang="en-ZA" sz="1600" dirty="0">
                        <a:latin typeface="Arial" panose="020B0604020202020204" pitchFamily="34" charset="0"/>
                        <a:cs typeface="Arial" panose="020B0604020202020204" pitchFamily="34" charset="0"/>
                      </a:endParaRP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ZA" sz="1600" dirty="0">
                          <a:latin typeface="Arial" panose="020B0604020202020204" pitchFamily="34" charset="0"/>
                          <a:cs typeface="Arial" panose="020B0604020202020204" pitchFamily="34" charset="0"/>
                        </a:rPr>
                        <a:t>HV</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ZA" sz="1600" dirty="0">
                          <a:latin typeface="Arial" panose="020B0604020202020204" pitchFamily="34" charset="0"/>
                          <a:cs typeface="Arial" panose="020B0604020202020204" pitchFamily="34" charset="0"/>
                        </a:rPr>
                        <a:t>HV</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41297417"/>
                  </a:ext>
                </a:extLst>
              </a:tr>
              <a:tr h="332005">
                <a:tc>
                  <a:txBody>
                    <a:bodyPr/>
                    <a:lstStyle/>
                    <a:p>
                      <a:pPr algn="l"/>
                      <a:r>
                        <a:rPr lang="en-ZA" sz="1300" b="1" dirty="0">
                          <a:latin typeface="Arial" panose="020B0604020202020204" pitchFamily="34" charset="0"/>
                          <a:cs typeface="Arial" panose="020B0604020202020204" pitchFamily="34" charset="0"/>
                        </a:rPr>
                        <a:t>Max. </a:t>
                      </a:r>
                      <a:r>
                        <a:rPr lang="en-ZA" sz="1300" b="1" dirty="0" err="1">
                          <a:latin typeface="Arial" panose="020B0604020202020204" pitchFamily="34" charset="0"/>
                          <a:cs typeface="Arial" panose="020B0604020202020204" pitchFamily="34" charset="0"/>
                        </a:rPr>
                        <a:t>ontlaad</a:t>
                      </a:r>
                      <a:r>
                        <a:rPr lang="en-ZA" sz="1300" b="1" dirty="0">
                          <a:latin typeface="Arial" panose="020B0604020202020204" pitchFamily="34" charset="0"/>
                          <a:cs typeface="Arial" panose="020B0604020202020204" pitchFamily="34" charset="0"/>
                        </a:rPr>
                        <a:t> / </a:t>
                      </a:r>
                      <a:r>
                        <a:rPr lang="en-ZA" sz="1300" b="1" dirty="0" err="1">
                          <a:latin typeface="Arial" panose="020B0604020202020204" pitchFamily="34" charset="0"/>
                          <a:cs typeface="Arial" panose="020B0604020202020204" pitchFamily="34" charset="0"/>
                        </a:rPr>
                        <a:t>laadvermogen</a:t>
                      </a:r>
                      <a:endParaRPr lang="en-ZA" sz="1300" b="1" dirty="0">
                        <a:latin typeface="Arial" panose="020B0604020202020204" pitchFamily="34" charset="0"/>
                        <a:cs typeface="Arial" panose="020B0604020202020204" pitchFamily="34" charset="0"/>
                      </a:endParaRPr>
                    </a:p>
                  </a:txBody>
                  <a:tcP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endParaRPr lang="en-ZA" sz="1600" dirty="0">
                        <a:latin typeface="Arial" panose="020B0604020202020204" pitchFamily="34" charset="0"/>
                        <a:cs typeface="Arial" panose="020B0604020202020204" pitchFamily="34" charset="0"/>
                      </a:endParaRP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ZA" sz="1600">
                          <a:latin typeface="Arial" panose="020B0604020202020204" pitchFamily="34" charset="0"/>
                          <a:cs typeface="Arial" panose="020B0604020202020204" pitchFamily="34" charset="0"/>
                        </a:rPr>
                        <a:t>3 – 6 kW</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ZA" sz="1600">
                          <a:latin typeface="Arial" panose="020B0604020202020204" pitchFamily="34" charset="0"/>
                          <a:cs typeface="Arial" panose="020B0604020202020204" pitchFamily="34" charset="0"/>
                        </a:rPr>
                        <a:t>5 – 10 kW</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5672463"/>
                  </a:ext>
                </a:extLst>
              </a:tr>
              <a:tr h="335280">
                <a:tc>
                  <a:txBody>
                    <a:bodyPr/>
                    <a:lstStyle/>
                    <a:p>
                      <a:pPr algn="l"/>
                      <a:r>
                        <a:rPr lang="en-ZA" sz="1300" b="1" dirty="0">
                          <a:latin typeface="Arial" panose="020B0604020202020204" pitchFamily="34" charset="0"/>
                          <a:cs typeface="Arial" panose="020B0604020202020204" pitchFamily="34" charset="0"/>
                        </a:rPr>
                        <a:t>Max. backup </a:t>
                      </a:r>
                      <a:r>
                        <a:rPr lang="en-ZA" sz="1300" b="1" dirty="0" err="1">
                          <a:latin typeface="Arial" panose="020B0604020202020204" pitchFamily="34" charset="0"/>
                          <a:cs typeface="Arial" panose="020B0604020202020204" pitchFamily="34" charset="0"/>
                        </a:rPr>
                        <a:t>belasting</a:t>
                      </a:r>
                      <a:endParaRPr lang="en-ZA" sz="1300" b="1" dirty="0">
                        <a:latin typeface="Arial" panose="020B0604020202020204" pitchFamily="34" charset="0"/>
                        <a:cs typeface="Arial" panose="020B0604020202020204" pitchFamily="34" charset="0"/>
                      </a:endParaRPr>
                    </a:p>
                  </a:txBody>
                  <a:tcP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endParaRPr lang="en-ZA" sz="1600" dirty="0">
                        <a:latin typeface="Arial" panose="020B0604020202020204" pitchFamily="34" charset="0"/>
                        <a:cs typeface="Arial" panose="020B0604020202020204" pitchFamily="34" charset="0"/>
                      </a:endParaRP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ZA" sz="1600">
                          <a:latin typeface="Arial" panose="020B0604020202020204" pitchFamily="34" charset="0"/>
                          <a:cs typeface="Arial" panose="020B0604020202020204" pitchFamily="34" charset="0"/>
                        </a:rPr>
                        <a:t>3 – 6 kW</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ZA" sz="1600" dirty="0">
                          <a:latin typeface="Arial" panose="020B0604020202020204" pitchFamily="34" charset="0"/>
                          <a:cs typeface="Arial" panose="020B0604020202020204" pitchFamily="34" charset="0"/>
                        </a:rPr>
                        <a:t>5 – 10 kW</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89917925"/>
                  </a:ext>
                </a:extLst>
              </a:tr>
            </a:tbl>
          </a:graphicData>
        </a:graphic>
      </p:graphicFrame>
      <p:grpSp>
        <p:nvGrpSpPr>
          <p:cNvPr id="4" name="Group 3">
            <a:extLst>
              <a:ext uri="{FF2B5EF4-FFF2-40B4-BE49-F238E27FC236}">
                <a16:creationId xmlns:a16="http://schemas.microsoft.com/office/drawing/2014/main" id="{C0309431-A263-4DF8-B7A4-019EDD78B0E7}"/>
              </a:ext>
            </a:extLst>
          </p:cNvPr>
          <p:cNvGrpSpPr/>
          <p:nvPr/>
        </p:nvGrpSpPr>
        <p:grpSpPr>
          <a:xfrm>
            <a:off x="4902923" y="1860855"/>
            <a:ext cx="3115886" cy="1050279"/>
            <a:chOff x="5804625" y="1655091"/>
            <a:chExt cx="3115886" cy="1050279"/>
          </a:xfrm>
        </p:grpSpPr>
        <p:pic>
          <p:nvPicPr>
            <p:cNvPr id="13" name="Picture 2" descr="Goodwe ET Series : GW10K-ET : 10kW Hybrid Inverter - Sinetech">
              <a:extLst>
                <a:ext uri="{FF2B5EF4-FFF2-40B4-BE49-F238E27FC236}">
                  <a16:creationId xmlns:a16="http://schemas.microsoft.com/office/drawing/2014/main" id="{1359B682-4193-4319-9F73-D9CEA13A80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4625" y="1716236"/>
              <a:ext cx="989135" cy="98913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Goodwe ET Series : GW10K-ET : 10kW Hybrid Inverter - Sinetech">
              <a:extLst>
                <a:ext uri="{FF2B5EF4-FFF2-40B4-BE49-F238E27FC236}">
                  <a16:creationId xmlns:a16="http://schemas.microsoft.com/office/drawing/2014/main" id="{7A4F7469-B6D2-480D-8DD4-AA97EB8896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1376" y="1655091"/>
              <a:ext cx="989135" cy="989134"/>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Box 4">
            <a:extLst>
              <a:ext uri="{FF2B5EF4-FFF2-40B4-BE49-F238E27FC236}">
                <a16:creationId xmlns:a16="http://schemas.microsoft.com/office/drawing/2014/main" id="{5C71D15D-5086-4F5F-A9B5-D9D976217207}"/>
              </a:ext>
            </a:extLst>
          </p:cNvPr>
          <p:cNvSpPr txBox="1"/>
          <p:nvPr/>
        </p:nvSpPr>
        <p:spPr>
          <a:xfrm>
            <a:off x="431372" y="5577329"/>
            <a:ext cx="4498645" cy="954107"/>
          </a:xfrm>
          <a:prstGeom prst="rect">
            <a:avLst/>
          </a:prstGeom>
          <a:noFill/>
        </p:spPr>
        <p:txBody>
          <a:bodyPr wrap="square" rtlCol="0">
            <a:spAutoFit/>
          </a:bodyPr>
          <a:lstStyle/>
          <a:p>
            <a:r>
              <a:rPr lang="en-GB" sz="1400" b="1" dirty="0">
                <a:latin typeface="Arial" panose="020B0604020202020204" pitchFamily="34" charset="0"/>
                <a:cs typeface="Arial" panose="020B0604020202020204" pitchFamily="34" charset="0"/>
              </a:rPr>
              <a:t>Standard </a:t>
            </a:r>
            <a:r>
              <a:rPr lang="en-GB" sz="1400" b="1" dirty="0" err="1">
                <a:latin typeface="Arial" panose="020B0604020202020204" pitchFamily="34" charset="0"/>
                <a:cs typeface="Arial" panose="020B0604020202020204" pitchFamily="34" charset="0"/>
              </a:rPr>
              <a:t>Kenmerken</a:t>
            </a:r>
            <a:endParaRPr lang="en-GB" sz="1400" b="1" dirty="0">
              <a:latin typeface="Arial" panose="020B0604020202020204" pitchFamily="34" charset="0"/>
              <a:cs typeface="Arial" panose="020B0604020202020204" pitchFamily="34" charset="0"/>
            </a:endParaRPr>
          </a:p>
          <a:p>
            <a:pPr marL="285744" indent="-285744">
              <a:buFont typeface="Arial" panose="020B0604020202020204" pitchFamily="34" charset="0"/>
              <a:buChar char="•"/>
            </a:pPr>
            <a:r>
              <a:rPr lang="en-GB" sz="1400" dirty="0">
                <a:latin typeface="Arial" panose="020B0604020202020204" pitchFamily="34" charset="0"/>
                <a:cs typeface="Arial" panose="020B0604020202020204" pitchFamily="34" charset="0"/>
              </a:rPr>
              <a:t>Wi-Fi </a:t>
            </a:r>
            <a:r>
              <a:rPr lang="en-GB" sz="1400" dirty="0" err="1">
                <a:latin typeface="Arial" panose="020B0604020202020204" pitchFamily="34" charset="0"/>
                <a:cs typeface="Arial" panose="020B0604020202020204" pitchFamily="34" charset="0"/>
              </a:rPr>
              <a:t>Communicatie</a:t>
            </a:r>
            <a:endParaRPr lang="en-GB" sz="1400" dirty="0">
              <a:latin typeface="Arial" panose="020B0604020202020204" pitchFamily="34" charset="0"/>
              <a:cs typeface="Arial" panose="020B0604020202020204" pitchFamily="34" charset="0"/>
            </a:endParaRPr>
          </a:p>
          <a:p>
            <a:pPr marL="285744" indent="-285744">
              <a:buFont typeface="Arial" panose="020B0604020202020204" pitchFamily="34" charset="0"/>
              <a:buChar char="•"/>
            </a:pPr>
            <a:r>
              <a:rPr lang="en-GB" sz="1400" dirty="0">
                <a:latin typeface="Arial" panose="020B0604020202020204" pitchFamily="34" charset="0"/>
                <a:cs typeface="Arial" panose="020B0604020202020204" pitchFamily="34" charset="0"/>
              </a:rPr>
              <a:t>CAN Battery </a:t>
            </a:r>
            <a:r>
              <a:rPr lang="en-GB" sz="1400" dirty="0" err="1">
                <a:latin typeface="Arial" panose="020B0604020202020204" pitchFamily="34" charset="0"/>
                <a:cs typeface="Arial" panose="020B0604020202020204" pitchFamily="34" charset="0"/>
              </a:rPr>
              <a:t>Communicatie</a:t>
            </a:r>
            <a:endParaRPr lang="en-GB" sz="1400" dirty="0">
              <a:latin typeface="Arial" panose="020B0604020202020204" pitchFamily="34" charset="0"/>
              <a:cs typeface="Arial" panose="020B0604020202020204" pitchFamily="34" charset="0"/>
            </a:endParaRPr>
          </a:p>
          <a:p>
            <a:pPr marL="285744" indent="-285744">
              <a:buFont typeface="Arial" panose="020B0604020202020204" pitchFamily="34" charset="0"/>
              <a:buChar char="•"/>
            </a:pPr>
            <a:r>
              <a:rPr lang="en-GB" sz="1400" dirty="0" err="1">
                <a:latin typeface="Arial" panose="020B0604020202020204" pitchFamily="34" charset="0"/>
                <a:cs typeface="Arial" panose="020B0604020202020204" pitchFamily="34" charset="0"/>
              </a:rPr>
              <a:t>Inbedrijf</a:t>
            </a:r>
            <a:r>
              <a:rPr lang="en-GB" sz="1400" dirty="0">
                <a:latin typeface="Arial" panose="020B0604020202020204" pitchFamily="34" charset="0"/>
                <a:cs typeface="Arial" panose="020B0604020202020204" pitchFamily="34" charset="0"/>
              </a:rPr>
              <a:t> </a:t>
            </a:r>
            <a:r>
              <a:rPr lang="en-GB" sz="1400" dirty="0" err="1">
                <a:latin typeface="Arial" panose="020B0604020202020204" pitchFamily="34" charset="0"/>
                <a:cs typeface="Arial" panose="020B0604020202020204" pitchFamily="34" charset="0"/>
              </a:rPr>
              <a:t>stellen</a:t>
            </a:r>
            <a:r>
              <a:rPr lang="en-GB" sz="1400" dirty="0">
                <a:latin typeface="Arial" panose="020B0604020202020204" pitchFamily="34" charset="0"/>
                <a:cs typeface="Arial" panose="020B0604020202020204" pitchFamily="34" charset="0"/>
              </a:rPr>
              <a:t> via PV Master App</a:t>
            </a:r>
          </a:p>
        </p:txBody>
      </p:sp>
      <p:sp>
        <p:nvSpPr>
          <p:cNvPr id="6" name="TextBox 5">
            <a:extLst>
              <a:ext uri="{FF2B5EF4-FFF2-40B4-BE49-F238E27FC236}">
                <a16:creationId xmlns:a16="http://schemas.microsoft.com/office/drawing/2014/main" id="{3172500A-E5D2-4282-A637-123AA79E73AE}"/>
              </a:ext>
            </a:extLst>
          </p:cNvPr>
          <p:cNvSpPr txBox="1"/>
          <p:nvPr/>
        </p:nvSpPr>
        <p:spPr>
          <a:xfrm>
            <a:off x="8220065" y="5532524"/>
            <a:ext cx="3190403" cy="523220"/>
          </a:xfrm>
          <a:prstGeom prst="rect">
            <a:avLst/>
          </a:prstGeom>
          <a:noFill/>
        </p:spPr>
        <p:txBody>
          <a:bodyPr wrap="square" rtlCol="0">
            <a:spAutoFit/>
          </a:bodyPr>
          <a:lstStyle/>
          <a:p>
            <a:r>
              <a:rPr lang="en-GB" sz="1400" b="1" dirty="0" err="1">
                <a:latin typeface="Arial" panose="020B0604020202020204" pitchFamily="34" charset="0"/>
                <a:cs typeface="Arial" panose="020B0604020202020204" pitchFamily="34" charset="0"/>
              </a:rPr>
              <a:t>Optioneel</a:t>
            </a:r>
            <a:r>
              <a:rPr lang="en-GB" sz="1400" b="1" dirty="0">
                <a:latin typeface="Arial" panose="020B0604020202020204" pitchFamily="34" charset="0"/>
                <a:cs typeface="Arial" panose="020B0604020202020204" pitchFamily="34" charset="0"/>
              </a:rPr>
              <a:t>:</a:t>
            </a:r>
          </a:p>
          <a:p>
            <a:pPr marL="285744" indent="-285744">
              <a:buFont typeface="Arial" panose="020B0604020202020204" pitchFamily="34" charset="0"/>
              <a:buChar char="•"/>
            </a:pPr>
            <a:r>
              <a:rPr lang="en-GB" sz="1400" dirty="0">
                <a:latin typeface="Arial" panose="020B0604020202020204" pitchFamily="34" charset="0"/>
                <a:cs typeface="Arial" panose="020B0604020202020204" pitchFamily="34" charset="0"/>
              </a:rPr>
              <a:t>LAN </a:t>
            </a:r>
            <a:r>
              <a:rPr lang="en-GB" sz="1400" dirty="0" err="1">
                <a:latin typeface="Arial" panose="020B0604020202020204" pitchFamily="34" charset="0"/>
                <a:cs typeface="Arial" panose="020B0604020202020204" pitchFamily="34" charset="0"/>
              </a:rPr>
              <a:t>Communicatie</a:t>
            </a:r>
            <a:endParaRPr lang="en-GB" sz="14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E3C31FF-B9F5-4E21-888F-B236908DCFB9}"/>
              </a:ext>
            </a:extLst>
          </p:cNvPr>
          <p:cNvSpPr txBox="1"/>
          <p:nvPr/>
        </p:nvSpPr>
        <p:spPr>
          <a:xfrm>
            <a:off x="4334116" y="5692608"/>
            <a:ext cx="4253501" cy="523220"/>
          </a:xfrm>
          <a:prstGeom prst="rect">
            <a:avLst/>
          </a:prstGeom>
          <a:noFill/>
        </p:spPr>
        <p:txBody>
          <a:bodyPr wrap="square">
            <a:spAutoFit/>
          </a:bodyPr>
          <a:lstStyle/>
          <a:p>
            <a:pPr marL="285744" indent="-285744">
              <a:buFont typeface="Arial" panose="020B0604020202020204" pitchFamily="34" charset="0"/>
              <a:buChar char="•"/>
            </a:pPr>
            <a:r>
              <a:rPr lang="en-GB" sz="1400" dirty="0" err="1">
                <a:latin typeface="Arial" panose="020B0604020202020204" pitchFamily="34" charset="0"/>
                <a:cs typeface="Arial" panose="020B0604020202020204" pitchFamily="34" charset="0"/>
              </a:rPr>
              <a:t>Geïntegreerde</a:t>
            </a:r>
            <a:r>
              <a:rPr lang="en-GB" sz="1400" dirty="0">
                <a:latin typeface="Arial" panose="020B0604020202020204" pitchFamily="34" charset="0"/>
                <a:cs typeface="Arial" panose="020B0604020202020204" pitchFamily="34" charset="0"/>
              </a:rPr>
              <a:t> AC/DC SPD Type III</a:t>
            </a:r>
          </a:p>
          <a:p>
            <a:pPr marL="285744" indent="-285744">
              <a:buFont typeface="Arial" panose="020B0604020202020204" pitchFamily="34" charset="0"/>
              <a:buChar char="•"/>
            </a:pPr>
            <a:r>
              <a:rPr lang="en-GB" sz="1400" dirty="0">
                <a:latin typeface="Arial" panose="020B0604020202020204" pitchFamily="34" charset="0"/>
                <a:cs typeface="Arial" panose="020B0604020202020204" pitchFamily="34" charset="0"/>
              </a:rPr>
              <a:t>Smart Meter </a:t>
            </a:r>
            <a:r>
              <a:rPr lang="en-GB" sz="1400" dirty="0" err="1">
                <a:latin typeface="Arial" panose="020B0604020202020204" pitchFamily="34" charset="0"/>
                <a:cs typeface="Arial" panose="020B0604020202020204" pitchFamily="34" charset="0"/>
              </a:rPr>
              <a:t>voor</a:t>
            </a:r>
            <a:r>
              <a:rPr lang="en-GB" sz="1400" dirty="0">
                <a:latin typeface="Arial" panose="020B0604020202020204" pitchFamily="34" charset="0"/>
                <a:cs typeface="Arial" panose="020B0604020202020204" pitchFamily="34" charset="0"/>
              </a:rPr>
              <a:t> </a:t>
            </a:r>
            <a:r>
              <a:rPr lang="en-GB" sz="1400" dirty="0" err="1">
                <a:latin typeface="Arial" panose="020B0604020202020204" pitchFamily="34" charset="0"/>
                <a:cs typeface="Arial" panose="020B0604020202020204" pitchFamily="34" charset="0"/>
              </a:rPr>
              <a:t>vermogensbeheer</a:t>
            </a:r>
            <a:endParaRPr lang="en-GB"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3803992"/>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0DCF624-5434-4BF3-AAAE-FF25FAE36640}"/>
              </a:ext>
            </a:extLst>
          </p:cNvPr>
          <p:cNvGrpSpPr/>
          <p:nvPr/>
        </p:nvGrpSpPr>
        <p:grpSpPr>
          <a:xfrm>
            <a:off x="5508253" y="1568066"/>
            <a:ext cx="5380714" cy="4300008"/>
            <a:chOff x="2704637" y="586928"/>
            <a:chExt cx="4660898" cy="3839977"/>
          </a:xfrm>
        </p:grpSpPr>
        <p:grpSp>
          <p:nvGrpSpPr>
            <p:cNvPr id="3" name="组合 550">
              <a:extLst>
                <a:ext uri="{FF2B5EF4-FFF2-40B4-BE49-F238E27FC236}">
                  <a16:creationId xmlns:a16="http://schemas.microsoft.com/office/drawing/2014/main" id="{49FBF4C3-029E-4CF7-A336-E384C231DC39}"/>
                </a:ext>
              </a:extLst>
            </p:cNvPr>
            <p:cNvGrpSpPr/>
            <p:nvPr/>
          </p:nvGrpSpPr>
          <p:grpSpPr>
            <a:xfrm>
              <a:off x="2704637" y="586928"/>
              <a:ext cx="4660898" cy="3839977"/>
              <a:chOff x="2394244" y="595317"/>
              <a:chExt cx="4660898" cy="3839977"/>
            </a:xfrm>
          </p:grpSpPr>
          <p:sp>
            <p:nvSpPr>
              <p:cNvPr id="7" name="圆角矩形 151">
                <a:extLst>
                  <a:ext uri="{FF2B5EF4-FFF2-40B4-BE49-F238E27FC236}">
                    <a16:creationId xmlns:a16="http://schemas.microsoft.com/office/drawing/2014/main" id="{338C80B9-7855-4BE6-9CAC-F646C93FBAF4}"/>
                  </a:ext>
                </a:extLst>
              </p:cNvPr>
              <p:cNvSpPr/>
              <p:nvPr/>
            </p:nvSpPr>
            <p:spPr>
              <a:xfrm>
                <a:off x="3959106" y="1603655"/>
                <a:ext cx="3096036" cy="1763139"/>
              </a:xfrm>
              <a:prstGeom prst="roundRect">
                <a:avLst>
                  <a:gd name="adj" fmla="val 6047"/>
                </a:avLst>
              </a:prstGeom>
              <a:solidFill>
                <a:schemeClr val="bg1">
                  <a:lumMod val="95000"/>
                </a:schemeClr>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cxnSp>
            <p:nvCxnSpPr>
              <p:cNvPr id="8" name="直接连接符 10">
                <a:extLst>
                  <a:ext uri="{FF2B5EF4-FFF2-40B4-BE49-F238E27FC236}">
                    <a16:creationId xmlns:a16="http://schemas.microsoft.com/office/drawing/2014/main" id="{A3E01F9D-FB85-4AFD-AB9E-D627D4F0AAC0}"/>
                  </a:ext>
                </a:extLst>
              </p:cNvPr>
              <p:cNvCxnSpPr/>
              <p:nvPr/>
            </p:nvCxnSpPr>
            <p:spPr>
              <a:xfrm>
                <a:off x="5975825" y="2633638"/>
                <a:ext cx="0" cy="197143"/>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直接连接符 165">
                <a:extLst>
                  <a:ext uri="{FF2B5EF4-FFF2-40B4-BE49-F238E27FC236}">
                    <a16:creationId xmlns:a16="http://schemas.microsoft.com/office/drawing/2014/main" id="{745FD7FE-B517-42F2-A690-652B8906D7CC}"/>
                  </a:ext>
                </a:extLst>
              </p:cNvPr>
              <p:cNvCxnSpPr/>
              <p:nvPr/>
            </p:nvCxnSpPr>
            <p:spPr>
              <a:xfrm>
                <a:off x="6388283" y="2633638"/>
                <a:ext cx="0" cy="19714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直接连接符 194">
                <a:extLst>
                  <a:ext uri="{FF2B5EF4-FFF2-40B4-BE49-F238E27FC236}">
                    <a16:creationId xmlns:a16="http://schemas.microsoft.com/office/drawing/2014/main" id="{D4053239-5FC6-486B-AB49-31B30ED5D981}"/>
                  </a:ext>
                </a:extLst>
              </p:cNvPr>
              <p:cNvCxnSpPr/>
              <p:nvPr/>
            </p:nvCxnSpPr>
            <p:spPr>
              <a:xfrm flipH="1">
                <a:off x="5908620" y="2826173"/>
                <a:ext cx="71309" cy="671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直接连接符 195">
                <a:extLst>
                  <a:ext uri="{FF2B5EF4-FFF2-40B4-BE49-F238E27FC236}">
                    <a16:creationId xmlns:a16="http://schemas.microsoft.com/office/drawing/2014/main" id="{3C0099D6-7256-4C39-BE77-1D30701F4FD4}"/>
                  </a:ext>
                </a:extLst>
              </p:cNvPr>
              <p:cNvCxnSpPr/>
              <p:nvPr/>
            </p:nvCxnSpPr>
            <p:spPr>
              <a:xfrm flipH="1">
                <a:off x="6321034" y="2826625"/>
                <a:ext cx="71309" cy="671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直接连接符 235">
                <a:extLst>
                  <a:ext uri="{FF2B5EF4-FFF2-40B4-BE49-F238E27FC236}">
                    <a16:creationId xmlns:a16="http://schemas.microsoft.com/office/drawing/2014/main" id="{3DEFB1D5-32F8-4ED4-9058-4E834D519CE2}"/>
                  </a:ext>
                </a:extLst>
              </p:cNvPr>
              <p:cNvCxnSpPr/>
              <p:nvPr/>
            </p:nvCxnSpPr>
            <p:spPr>
              <a:xfrm flipH="1">
                <a:off x="6721918" y="2796616"/>
                <a:ext cx="71309" cy="671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直接连接符 241">
                <a:extLst>
                  <a:ext uri="{FF2B5EF4-FFF2-40B4-BE49-F238E27FC236}">
                    <a16:creationId xmlns:a16="http://schemas.microsoft.com/office/drawing/2014/main" id="{69BE195A-24EA-4205-B2CC-272D7C5553F3}"/>
                  </a:ext>
                </a:extLst>
              </p:cNvPr>
              <p:cNvCxnSpPr/>
              <p:nvPr/>
            </p:nvCxnSpPr>
            <p:spPr>
              <a:xfrm>
                <a:off x="6793755" y="2934105"/>
                <a:ext cx="0" cy="887029"/>
              </a:xfrm>
              <a:prstGeom prst="line">
                <a:avLst/>
              </a:prstGeom>
              <a:ln>
                <a:tailEnd type="stealth" w="med" len="lg"/>
              </a:ln>
            </p:spPr>
            <p:style>
              <a:lnRef idx="1">
                <a:schemeClr val="accent1"/>
              </a:lnRef>
              <a:fillRef idx="0">
                <a:schemeClr val="accent1"/>
              </a:fillRef>
              <a:effectRef idx="0">
                <a:schemeClr val="accent1"/>
              </a:effectRef>
              <a:fontRef idx="minor">
                <a:schemeClr val="tx1"/>
              </a:fontRef>
            </p:style>
          </p:cxnSp>
          <p:cxnSp>
            <p:nvCxnSpPr>
              <p:cNvPr id="14" name="直接连接符 243">
                <a:extLst>
                  <a:ext uri="{FF2B5EF4-FFF2-40B4-BE49-F238E27FC236}">
                    <a16:creationId xmlns:a16="http://schemas.microsoft.com/office/drawing/2014/main" id="{49263D0B-88CC-477E-8CE8-04D8DFE60BF0}"/>
                  </a:ext>
                </a:extLst>
              </p:cNvPr>
              <p:cNvCxnSpPr/>
              <p:nvPr/>
            </p:nvCxnSpPr>
            <p:spPr>
              <a:xfrm>
                <a:off x="6169353" y="1837898"/>
                <a:ext cx="0" cy="79156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直接连接符 245">
                <a:extLst>
                  <a:ext uri="{FF2B5EF4-FFF2-40B4-BE49-F238E27FC236}">
                    <a16:creationId xmlns:a16="http://schemas.microsoft.com/office/drawing/2014/main" id="{F98AFB43-A5A3-46BF-8205-7DA5F306F207}"/>
                  </a:ext>
                </a:extLst>
              </p:cNvPr>
              <p:cNvCxnSpPr/>
              <p:nvPr/>
            </p:nvCxnSpPr>
            <p:spPr>
              <a:xfrm flipH="1">
                <a:off x="6169353" y="1770786"/>
                <a:ext cx="71309" cy="67112"/>
              </a:xfrm>
              <a:prstGeom prst="line">
                <a:avLst/>
              </a:prstGeom>
            </p:spPr>
            <p:style>
              <a:lnRef idx="1">
                <a:schemeClr val="accent1"/>
              </a:lnRef>
              <a:fillRef idx="0">
                <a:schemeClr val="accent1"/>
              </a:fillRef>
              <a:effectRef idx="0">
                <a:schemeClr val="accent1"/>
              </a:effectRef>
              <a:fontRef idx="minor">
                <a:schemeClr val="tx1"/>
              </a:fontRef>
            </p:style>
          </p:cxnSp>
          <p:pic>
            <p:nvPicPr>
              <p:cNvPr id="16" name="图片 277">
                <a:extLst>
                  <a:ext uri="{FF2B5EF4-FFF2-40B4-BE49-F238E27FC236}">
                    <a16:creationId xmlns:a16="http://schemas.microsoft.com/office/drawing/2014/main" id="{83D00B50-F6E0-449A-8DB9-751365AD5A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83484" y="636497"/>
                <a:ext cx="599874" cy="619282"/>
              </a:xfrm>
              <a:prstGeom prst="rect">
                <a:avLst/>
              </a:prstGeom>
            </p:spPr>
          </p:pic>
          <p:cxnSp>
            <p:nvCxnSpPr>
              <p:cNvPr id="17" name="直接连接符 279">
                <a:extLst>
                  <a:ext uri="{FF2B5EF4-FFF2-40B4-BE49-F238E27FC236}">
                    <a16:creationId xmlns:a16="http://schemas.microsoft.com/office/drawing/2014/main" id="{14D197DA-A633-47A6-84B4-BB4C3EC28425}"/>
                  </a:ext>
                </a:extLst>
              </p:cNvPr>
              <p:cNvCxnSpPr/>
              <p:nvPr/>
            </p:nvCxnSpPr>
            <p:spPr>
              <a:xfrm>
                <a:off x="6158254" y="1255779"/>
                <a:ext cx="0" cy="491489"/>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肘形连接符 298">
                <a:extLst>
                  <a:ext uri="{FF2B5EF4-FFF2-40B4-BE49-F238E27FC236}">
                    <a16:creationId xmlns:a16="http://schemas.microsoft.com/office/drawing/2014/main" id="{8109EC31-4AFC-4C53-8752-ECE766DEC2EA}"/>
                  </a:ext>
                </a:extLst>
              </p:cNvPr>
              <p:cNvCxnSpPr/>
              <p:nvPr/>
            </p:nvCxnSpPr>
            <p:spPr>
              <a:xfrm rot="16200000" flipH="1">
                <a:off x="3674994" y="2280237"/>
                <a:ext cx="391621" cy="1506308"/>
              </a:xfrm>
              <a:prstGeom prst="bentConnector2">
                <a:avLst/>
              </a:prstGeom>
            </p:spPr>
            <p:style>
              <a:lnRef idx="1">
                <a:schemeClr val="accent1"/>
              </a:lnRef>
              <a:fillRef idx="0">
                <a:schemeClr val="accent1"/>
              </a:fillRef>
              <a:effectRef idx="0">
                <a:schemeClr val="accent1"/>
              </a:effectRef>
              <a:fontRef idx="minor">
                <a:schemeClr val="tx1"/>
              </a:fontRef>
            </p:style>
          </p:cxnSp>
          <p:pic>
            <p:nvPicPr>
              <p:cNvPr id="19" name="图片 275">
                <a:extLst>
                  <a:ext uri="{FF2B5EF4-FFF2-40B4-BE49-F238E27FC236}">
                    <a16:creationId xmlns:a16="http://schemas.microsoft.com/office/drawing/2014/main" id="{E7187E70-BBE2-4EE9-8670-8620C5DD2A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992"/>
              <a:stretch/>
            </p:blipFill>
            <p:spPr>
              <a:xfrm>
                <a:off x="2817862" y="2246746"/>
                <a:ext cx="577024" cy="590952"/>
              </a:xfrm>
              <a:prstGeom prst="rect">
                <a:avLst/>
              </a:prstGeom>
              <a:noFill/>
              <a:ln>
                <a:noFill/>
              </a:ln>
            </p:spPr>
          </p:pic>
          <p:cxnSp>
            <p:nvCxnSpPr>
              <p:cNvPr id="20" name="直接连接符 326">
                <a:extLst>
                  <a:ext uri="{FF2B5EF4-FFF2-40B4-BE49-F238E27FC236}">
                    <a16:creationId xmlns:a16="http://schemas.microsoft.com/office/drawing/2014/main" id="{B6715516-1481-45CE-8409-FA0DEB09A878}"/>
                  </a:ext>
                </a:extLst>
              </p:cNvPr>
              <p:cNvCxnSpPr/>
              <p:nvPr/>
            </p:nvCxnSpPr>
            <p:spPr>
              <a:xfrm flipV="1">
                <a:off x="3024300" y="2845558"/>
                <a:ext cx="0" cy="899461"/>
              </a:xfrm>
              <a:prstGeom prst="line">
                <a:avLst/>
              </a:prstGeom>
              <a:ln w="12700">
                <a:solidFill>
                  <a:srgbClr val="0070C0"/>
                </a:solidFill>
                <a:headEnd type="stealth" w="med" len="lg"/>
                <a:tailEnd type="none" w="med" len="lg"/>
              </a:ln>
            </p:spPr>
            <p:style>
              <a:lnRef idx="1">
                <a:schemeClr val="accent1"/>
              </a:lnRef>
              <a:fillRef idx="0">
                <a:schemeClr val="accent1"/>
              </a:fillRef>
              <a:effectRef idx="0">
                <a:schemeClr val="accent1"/>
              </a:effectRef>
              <a:fontRef idx="minor">
                <a:schemeClr val="tx1"/>
              </a:fontRef>
            </p:style>
          </p:cxnSp>
          <p:pic>
            <p:nvPicPr>
              <p:cNvPr id="21" name="图片 342">
                <a:extLst>
                  <a:ext uri="{FF2B5EF4-FFF2-40B4-BE49-F238E27FC236}">
                    <a16:creationId xmlns:a16="http://schemas.microsoft.com/office/drawing/2014/main" id="{868E6F19-C17A-4018-B52F-EC44FBA3C4B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248" b="-2"/>
              <a:stretch/>
            </p:blipFill>
            <p:spPr>
              <a:xfrm>
                <a:off x="5993156" y="1881405"/>
                <a:ext cx="338689" cy="207709"/>
              </a:xfrm>
              <a:prstGeom prst="rect">
                <a:avLst/>
              </a:prstGeom>
            </p:spPr>
          </p:pic>
          <p:cxnSp>
            <p:nvCxnSpPr>
              <p:cNvPr id="22" name="肘形连接符 344">
                <a:extLst>
                  <a:ext uri="{FF2B5EF4-FFF2-40B4-BE49-F238E27FC236}">
                    <a16:creationId xmlns:a16="http://schemas.microsoft.com/office/drawing/2014/main" id="{FD6CF1C5-E319-4953-B461-8FB9691C2CBA}"/>
                  </a:ext>
                </a:extLst>
              </p:cNvPr>
              <p:cNvCxnSpPr/>
              <p:nvPr/>
            </p:nvCxnSpPr>
            <p:spPr>
              <a:xfrm rot="5400000" flipH="1" flipV="1">
                <a:off x="4002283" y="1181630"/>
                <a:ext cx="261487" cy="1868746"/>
              </a:xfrm>
              <a:prstGeom prst="bentConnector2">
                <a:avLst/>
              </a:prstGeom>
              <a:ln>
                <a:solidFill>
                  <a:srgbClr val="FFC000"/>
                </a:solidFill>
                <a:prstDash val="sysDash"/>
              </a:ln>
            </p:spPr>
            <p:style>
              <a:lnRef idx="1">
                <a:schemeClr val="accent1"/>
              </a:lnRef>
              <a:fillRef idx="0">
                <a:schemeClr val="accent1"/>
              </a:fillRef>
              <a:effectRef idx="0">
                <a:schemeClr val="accent1"/>
              </a:effectRef>
              <a:fontRef idx="minor">
                <a:schemeClr val="tx1"/>
              </a:fontRef>
            </p:style>
          </p:cxnSp>
          <p:pic>
            <p:nvPicPr>
              <p:cNvPr id="23" name="图片 280">
                <a:extLst>
                  <a:ext uri="{FF2B5EF4-FFF2-40B4-BE49-F238E27FC236}">
                    <a16:creationId xmlns:a16="http://schemas.microsoft.com/office/drawing/2014/main" id="{74C839B8-A393-41A7-B0B2-FAB642CE09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79294" y="3719852"/>
                <a:ext cx="572566" cy="486327"/>
              </a:xfrm>
              <a:prstGeom prst="rect">
                <a:avLst/>
              </a:prstGeom>
            </p:spPr>
          </p:pic>
          <p:pic>
            <p:nvPicPr>
              <p:cNvPr id="24" name="图片 352">
                <a:extLst>
                  <a:ext uri="{FF2B5EF4-FFF2-40B4-BE49-F238E27FC236}">
                    <a16:creationId xmlns:a16="http://schemas.microsoft.com/office/drawing/2014/main" id="{9F73EE8F-DB8D-440F-860E-98F0D33E346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075" t="16310" b="1"/>
              <a:stretch/>
            </p:blipFill>
            <p:spPr>
              <a:xfrm>
                <a:off x="6645253" y="3848025"/>
                <a:ext cx="313782" cy="349765"/>
              </a:xfrm>
              <a:prstGeom prst="rect">
                <a:avLst/>
              </a:prstGeom>
            </p:spPr>
          </p:pic>
          <p:cxnSp>
            <p:nvCxnSpPr>
              <p:cNvPr id="25" name="直接连接符 272">
                <a:extLst>
                  <a:ext uri="{FF2B5EF4-FFF2-40B4-BE49-F238E27FC236}">
                    <a16:creationId xmlns:a16="http://schemas.microsoft.com/office/drawing/2014/main" id="{6413B64C-3045-474A-8FF2-72DA393E64B9}"/>
                  </a:ext>
                </a:extLst>
              </p:cNvPr>
              <p:cNvCxnSpPr/>
              <p:nvPr/>
            </p:nvCxnSpPr>
            <p:spPr>
              <a:xfrm flipH="1">
                <a:off x="4683990" y="2625133"/>
                <a:ext cx="3" cy="13649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直接连接符 256">
                <a:extLst>
                  <a:ext uri="{FF2B5EF4-FFF2-40B4-BE49-F238E27FC236}">
                    <a16:creationId xmlns:a16="http://schemas.microsoft.com/office/drawing/2014/main" id="{64CA31F3-C675-41BD-8D94-96C091E21BDD}"/>
                  </a:ext>
                </a:extLst>
              </p:cNvPr>
              <p:cNvCxnSpPr/>
              <p:nvPr/>
            </p:nvCxnSpPr>
            <p:spPr>
              <a:xfrm flipH="1">
                <a:off x="4612681" y="2760836"/>
                <a:ext cx="71309" cy="67112"/>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直接连接符 261">
                <a:extLst>
                  <a:ext uri="{FF2B5EF4-FFF2-40B4-BE49-F238E27FC236}">
                    <a16:creationId xmlns:a16="http://schemas.microsoft.com/office/drawing/2014/main" id="{ECE5A8B7-0201-4597-90C4-C9E0A926D65E}"/>
                  </a:ext>
                </a:extLst>
              </p:cNvPr>
              <p:cNvCxnSpPr/>
              <p:nvPr/>
            </p:nvCxnSpPr>
            <p:spPr>
              <a:xfrm flipH="1">
                <a:off x="4967988" y="2762154"/>
                <a:ext cx="71309" cy="67112"/>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pic>
            <p:nvPicPr>
              <p:cNvPr id="28" name="图片 353">
                <a:extLst>
                  <a:ext uri="{FF2B5EF4-FFF2-40B4-BE49-F238E27FC236}">
                    <a16:creationId xmlns:a16="http://schemas.microsoft.com/office/drawing/2014/main" id="{5BFA7890-750E-415E-9C4C-8768CD41F7D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6069" t="48626"/>
              <a:stretch/>
            </p:blipFill>
            <p:spPr>
              <a:xfrm>
                <a:off x="4888947" y="3902846"/>
                <a:ext cx="307450" cy="270826"/>
              </a:xfrm>
              <a:prstGeom prst="rect">
                <a:avLst/>
              </a:prstGeom>
            </p:spPr>
          </p:pic>
          <p:pic>
            <p:nvPicPr>
              <p:cNvPr id="29" name="图片 354">
                <a:extLst>
                  <a:ext uri="{FF2B5EF4-FFF2-40B4-BE49-F238E27FC236}">
                    <a16:creationId xmlns:a16="http://schemas.microsoft.com/office/drawing/2014/main" id="{A2ADB371-CBC7-441A-9165-EE07513C3ED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9456" r="50168" b="58774"/>
              <a:stretch/>
            </p:blipFill>
            <p:spPr>
              <a:xfrm>
                <a:off x="4944826" y="3882009"/>
                <a:ext cx="128792" cy="88479"/>
              </a:xfrm>
              <a:prstGeom prst="rect">
                <a:avLst/>
              </a:prstGeom>
            </p:spPr>
          </p:pic>
          <p:pic>
            <p:nvPicPr>
              <p:cNvPr id="30" name="图片 134">
                <a:extLst>
                  <a:ext uri="{FF2B5EF4-FFF2-40B4-BE49-F238E27FC236}">
                    <a16:creationId xmlns:a16="http://schemas.microsoft.com/office/drawing/2014/main" id="{D9A25A2A-1ED9-4FA7-BD14-A269D08BF3A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18308" y="3850950"/>
                <a:ext cx="304665" cy="304665"/>
              </a:xfrm>
              <a:prstGeom prst="rect">
                <a:avLst/>
              </a:prstGeom>
            </p:spPr>
          </p:pic>
          <p:pic>
            <p:nvPicPr>
              <p:cNvPr id="31" name="图片 140">
                <a:extLst>
                  <a:ext uri="{FF2B5EF4-FFF2-40B4-BE49-F238E27FC236}">
                    <a16:creationId xmlns:a16="http://schemas.microsoft.com/office/drawing/2014/main" id="{C0A0E608-494A-40C8-B0D3-7A58271CE0F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08625" y="3858581"/>
                <a:ext cx="359356" cy="359356"/>
              </a:xfrm>
              <a:prstGeom prst="rect">
                <a:avLst/>
              </a:prstGeom>
            </p:spPr>
          </p:pic>
          <p:pic>
            <p:nvPicPr>
              <p:cNvPr id="32" name="图片 141">
                <a:extLst>
                  <a:ext uri="{FF2B5EF4-FFF2-40B4-BE49-F238E27FC236}">
                    <a16:creationId xmlns:a16="http://schemas.microsoft.com/office/drawing/2014/main" id="{A3DBDCA2-3B54-426C-BE69-12C08582CE6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67440" y="3868726"/>
                <a:ext cx="342663" cy="342663"/>
              </a:xfrm>
              <a:prstGeom prst="rect">
                <a:avLst/>
              </a:prstGeom>
            </p:spPr>
          </p:pic>
          <p:cxnSp>
            <p:nvCxnSpPr>
              <p:cNvPr id="33" name="直接连接符 362">
                <a:extLst>
                  <a:ext uri="{FF2B5EF4-FFF2-40B4-BE49-F238E27FC236}">
                    <a16:creationId xmlns:a16="http://schemas.microsoft.com/office/drawing/2014/main" id="{FECB1F40-9851-43DD-A0AE-DAEEE7F4F60B}"/>
                  </a:ext>
                </a:extLst>
              </p:cNvPr>
              <p:cNvCxnSpPr/>
              <p:nvPr/>
            </p:nvCxnSpPr>
            <p:spPr>
              <a:xfrm>
                <a:off x="6793226" y="2632183"/>
                <a:ext cx="0" cy="167644"/>
              </a:xfrm>
              <a:prstGeom prst="line">
                <a:avLst/>
              </a:prstGeom>
            </p:spPr>
            <p:style>
              <a:lnRef idx="1">
                <a:schemeClr val="accent1"/>
              </a:lnRef>
              <a:fillRef idx="0">
                <a:schemeClr val="accent1"/>
              </a:fillRef>
              <a:effectRef idx="0">
                <a:schemeClr val="accent1"/>
              </a:effectRef>
              <a:fontRef idx="minor">
                <a:schemeClr val="tx1"/>
              </a:fontRef>
            </p:style>
          </p:cxnSp>
          <p:pic>
            <p:nvPicPr>
              <p:cNvPr id="34" name="图片 382">
                <a:extLst>
                  <a:ext uri="{FF2B5EF4-FFF2-40B4-BE49-F238E27FC236}">
                    <a16:creationId xmlns:a16="http://schemas.microsoft.com/office/drawing/2014/main" id="{11ACB530-BA9A-4877-8871-7B9C17FDB50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34951" y="689986"/>
                <a:ext cx="601806" cy="601806"/>
              </a:xfrm>
              <a:prstGeom prst="rect">
                <a:avLst/>
              </a:prstGeom>
            </p:spPr>
          </p:pic>
          <p:cxnSp>
            <p:nvCxnSpPr>
              <p:cNvPr id="35" name="直接连接符 162">
                <a:extLst>
                  <a:ext uri="{FF2B5EF4-FFF2-40B4-BE49-F238E27FC236}">
                    <a16:creationId xmlns:a16="http://schemas.microsoft.com/office/drawing/2014/main" id="{82B3C72C-49F3-415A-AAE5-8C21E55D34F9}"/>
                  </a:ext>
                </a:extLst>
              </p:cNvPr>
              <p:cNvCxnSpPr>
                <a:stCxn id="34" idx="2"/>
              </p:cNvCxnSpPr>
              <p:nvPr/>
            </p:nvCxnSpPr>
            <p:spPr>
              <a:xfrm>
                <a:off x="3035853" y="1291792"/>
                <a:ext cx="4515" cy="954953"/>
              </a:xfrm>
              <a:prstGeom prst="line">
                <a:avLst/>
              </a:prstGeom>
              <a:ln w="28575">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36" name="肘形连接符 398">
                <a:extLst>
                  <a:ext uri="{FF2B5EF4-FFF2-40B4-BE49-F238E27FC236}">
                    <a16:creationId xmlns:a16="http://schemas.microsoft.com/office/drawing/2014/main" id="{AB408739-1B46-486C-930A-2FE8AF0FE5D0}"/>
                  </a:ext>
                </a:extLst>
              </p:cNvPr>
              <p:cNvCxnSpPr/>
              <p:nvPr/>
            </p:nvCxnSpPr>
            <p:spPr>
              <a:xfrm rot="5400000" flipH="1" flipV="1">
                <a:off x="3643862" y="2218527"/>
                <a:ext cx="224296" cy="1014046"/>
              </a:xfrm>
              <a:prstGeom prst="bentConnector4">
                <a:avLst>
                  <a:gd name="adj1" fmla="val -101919"/>
                  <a:gd name="adj2" fmla="val 89828"/>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7" name="椭圆 407">
                <a:extLst>
                  <a:ext uri="{FF2B5EF4-FFF2-40B4-BE49-F238E27FC236}">
                    <a16:creationId xmlns:a16="http://schemas.microsoft.com/office/drawing/2014/main" id="{E39B2A9B-CDBF-4D15-92C0-0E071CE5D97D}"/>
                  </a:ext>
                </a:extLst>
              </p:cNvPr>
              <p:cNvSpPr/>
              <p:nvPr/>
            </p:nvSpPr>
            <p:spPr>
              <a:xfrm>
                <a:off x="4622872" y="3228998"/>
                <a:ext cx="100778" cy="45719"/>
              </a:xfrm>
              <a:custGeom>
                <a:avLst/>
                <a:gdLst>
                  <a:gd name="connsiteX0" fmla="*/ 0 w 562062"/>
                  <a:gd name="connsiteY0" fmla="*/ 285226 h 570451"/>
                  <a:gd name="connsiteX1" fmla="*/ 281031 w 562062"/>
                  <a:gd name="connsiteY1" fmla="*/ 0 h 570451"/>
                  <a:gd name="connsiteX2" fmla="*/ 562062 w 562062"/>
                  <a:gd name="connsiteY2" fmla="*/ 285226 h 570451"/>
                  <a:gd name="connsiteX3" fmla="*/ 281031 w 562062"/>
                  <a:gd name="connsiteY3" fmla="*/ 570452 h 570451"/>
                  <a:gd name="connsiteX4" fmla="*/ 0 w 562062"/>
                  <a:gd name="connsiteY4" fmla="*/ 285226 h 570451"/>
                  <a:gd name="connsiteX0" fmla="*/ 281031 w 562062"/>
                  <a:gd name="connsiteY0" fmla="*/ 0 h 570452"/>
                  <a:gd name="connsiteX1" fmla="*/ 562062 w 562062"/>
                  <a:gd name="connsiteY1" fmla="*/ 285226 h 570452"/>
                  <a:gd name="connsiteX2" fmla="*/ 281031 w 562062"/>
                  <a:gd name="connsiteY2" fmla="*/ 570452 h 570452"/>
                  <a:gd name="connsiteX3" fmla="*/ 0 w 562062"/>
                  <a:gd name="connsiteY3" fmla="*/ 285226 h 570452"/>
                  <a:gd name="connsiteX4" fmla="*/ 372471 w 562062"/>
                  <a:gd name="connsiteY4" fmla="*/ 91440 h 570452"/>
                  <a:gd name="connsiteX0" fmla="*/ 281031 w 562062"/>
                  <a:gd name="connsiteY0" fmla="*/ 0 h 570452"/>
                  <a:gd name="connsiteX1" fmla="*/ 562062 w 562062"/>
                  <a:gd name="connsiteY1" fmla="*/ 285226 h 570452"/>
                  <a:gd name="connsiteX2" fmla="*/ 281031 w 562062"/>
                  <a:gd name="connsiteY2" fmla="*/ 570452 h 570452"/>
                  <a:gd name="connsiteX3" fmla="*/ 0 w 562062"/>
                  <a:gd name="connsiteY3" fmla="*/ 285226 h 570452"/>
                  <a:gd name="connsiteX0" fmla="*/ 562062 w 562062"/>
                  <a:gd name="connsiteY0" fmla="*/ 0 h 285226"/>
                  <a:gd name="connsiteX1" fmla="*/ 281031 w 562062"/>
                  <a:gd name="connsiteY1" fmla="*/ 285226 h 285226"/>
                  <a:gd name="connsiteX2" fmla="*/ 0 w 562062"/>
                  <a:gd name="connsiteY2" fmla="*/ 0 h 285226"/>
                </a:gdLst>
                <a:ahLst/>
                <a:cxnLst>
                  <a:cxn ang="0">
                    <a:pos x="connsiteX0" y="connsiteY0"/>
                  </a:cxn>
                  <a:cxn ang="0">
                    <a:pos x="connsiteX1" y="connsiteY1"/>
                  </a:cxn>
                  <a:cxn ang="0">
                    <a:pos x="connsiteX2" y="connsiteY2"/>
                  </a:cxn>
                </a:cxnLst>
                <a:rect l="l" t="t" r="r" b="b"/>
                <a:pathLst>
                  <a:path w="562062" h="285226">
                    <a:moveTo>
                      <a:pt x="562062" y="0"/>
                    </a:moveTo>
                    <a:cubicBezTo>
                      <a:pt x="562062" y="157526"/>
                      <a:pt x="436240" y="285226"/>
                      <a:pt x="281031" y="285226"/>
                    </a:cubicBezTo>
                    <a:cubicBezTo>
                      <a:pt x="125822" y="285226"/>
                      <a:pt x="0" y="157526"/>
                      <a:pt x="0" y="0"/>
                    </a:cubicBezTo>
                  </a:path>
                </a:pathLst>
              </a:cu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cxnSp>
            <p:nvCxnSpPr>
              <p:cNvPr id="38" name="肘形连接符 410">
                <a:extLst>
                  <a:ext uri="{FF2B5EF4-FFF2-40B4-BE49-F238E27FC236}">
                    <a16:creationId xmlns:a16="http://schemas.microsoft.com/office/drawing/2014/main" id="{36086B7B-D9F1-4EDB-AF6F-E8490D05B341}"/>
                  </a:ext>
                </a:extLst>
              </p:cNvPr>
              <p:cNvCxnSpPr/>
              <p:nvPr/>
            </p:nvCxnSpPr>
            <p:spPr>
              <a:xfrm flipV="1">
                <a:off x="5091657" y="2950883"/>
                <a:ext cx="462202" cy="278444"/>
              </a:xfrm>
              <a:prstGeom prst="bentConnector3">
                <a:avLst>
                  <a:gd name="adj1" fmla="val 99005"/>
                </a:avLst>
              </a:prstGeom>
            </p:spPr>
            <p:style>
              <a:lnRef idx="1">
                <a:schemeClr val="accent1"/>
              </a:lnRef>
              <a:fillRef idx="0">
                <a:schemeClr val="accent1"/>
              </a:fillRef>
              <a:effectRef idx="0">
                <a:schemeClr val="accent1"/>
              </a:effectRef>
              <a:fontRef idx="minor">
                <a:schemeClr val="tx1"/>
              </a:fontRef>
            </p:style>
          </p:cxnSp>
          <p:sp>
            <p:nvSpPr>
              <p:cNvPr id="39" name="椭圆 407">
                <a:extLst>
                  <a:ext uri="{FF2B5EF4-FFF2-40B4-BE49-F238E27FC236}">
                    <a16:creationId xmlns:a16="http://schemas.microsoft.com/office/drawing/2014/main" id="{4751AA29-FE77-45C6-AAC5-FC75F4B5130E}"/>
                  </a:ext>
                </a:extLst>
              </p:cNvPr>
              <p:cNvSpPr/>
              <p:nvPr/>
            </p:nvSpPr>
            <p:spPr>
              <a:xfrm>
                <a:off x="4993629" y="3229326"/>
                <a:ext cx="100778" cy="45719"/>
              </a:xfrm>
              <a:custGeom>
                <a:avLst/>
                <a:gdLst>
                  <a:gd name="connsiteX0" fmla="*/ 0 w 562062"/>
                  <a:gd name="connsiteY0" fmla="*/ 285226 h 570451"/>
                  <a:gd name="connsiteX1" fmla="*/ 281031 w 562062"/>
                  <a:gd name="connsiteY1" fmla="*/ 0 h 570451"/>
                  <a:gd name="connsiteX2" fmla="*/ 562062 w 562062"/>
                  <a:gd name="connsiteY2" fmla="*/ 285226 h 570451"/>
                  <a:gd name="connsiteX3" fmla="*/ 281031 w 562062"/>
                  <a:gd name="connsiteY3" fmla="*/ 570452 h 570451"/>
                  <a:gd name="connsiteX4" fmla="*/ 0 w 562062"/>
                  <a:gd name="connsiteY4" fmla="*/ 285226 h 570451"/>
                  <a:gd name="connsiteX0" fmla="*/ 281031 w 562062"/>
                  <a:gd name="connsiteY0" fmla="*/ 0 h 570452"/>
                  <a:gd name="connsiteX1" fmla="*/ 562062 w 562062"/>
                  <a:gd name="connsiteY1" fmla="*/ 285226 h 570452"/>
                  <a:gd name="connsiteX2" fmla="*/ 281031 w 562062"/>
                  <a:gd name="connsiteY2" fmla="*/ 570452 h 570452"/>
                  <a:gd name="connsiteX3" fmla="*/ 0 w 562062"/>
                  <a:gd name="connsiteY3" fmla="*/ 285226 h 570452"/>
                  <a:gd name="connsiteX4" fmla="*/ 372471 w 562062"/>
                  <a:gd name="connsiteY4" fmla="*/ 91440 h 570452"/>
                  <a:gd name="connsiteX0" fmla="*/ 281031 w 562062"/>
                  <a:gd name="connsiteY0" fmla="*/ 0 h 570452"/>
                  <a:gd name="connsiteX1" fmla="*/ 562062 w 562062"/>
                  <a:gd name="connsiteY1" fmla="*/ 285226 h 570452"/>
                  <a:gd name="connsiteX2" fmla="*/ 281031 w 562062"/>
                  <a:gd name="connsiteY2" fmla="*/ 570452 h 570452"/>
                  <a:gd name="connsiteX3" fmla="*/ 0 w 562062"/>
                  <a:gd name="connsiteY3" fmla="*/ 285226 h 570452"/>
                  <a:gd name="connsiteX0" fmla="*/ 562062 w 562062"/>
                  <a:gd name="connsiteY0" fmla="*/ 0 h 285226"/>
                  <a:gd name="connsiteX1" fmla="*/ 281031 w 562062"/>
                  <a:gd name="connsiteY1" fmla="*/ 285226 h 285226"/>
                  <a:gd name="connsiteX2" fmla="*/ 0 w 562062"/>
                  <a:gd name="connsiteY2" fmla="*/ 0 h 285226"/>
                </a:gdLst>
                <a:ahLst/>
                <a:cxnLst>
                  <a:cxn ang="0">
                    <a:pos x="connsiteX0" y="connsiteY0"/>
                  </a:cxn>
                  <a:cxn ang="0">
                    <a:pos x="connsiteX1" y="connsiteY1"/>
                  </a:cxn>
                  <a:cxn ang="0">
                    <a:pos x="connsiteX2" y="connsiteY2"/>
                  </a:cxn>
                </a:cxnLst>
                <a:rect l="l" t="t" r="r" b="b"/>
                <a:pathLst>
                  <a:path w="562062" h="285226">
                    <a:moveTo>
                      <a:pt x="562062" y="0"/>
                    </a:moveTo>
                    <a:cubicBezTo>
                      <a:pt x="562062" y="157526"/>
                      <a:pt x="436240" y="285226"/>
                      <a:pt x="281031" y="285226"/>
                    </a:cubicBezTo>
                    <a:cubicBezTo>
                      <a:pt x="125822" y="285226"/>
                      <a:pt x="0" y="157526"/>
                      <a:pt x="0" y="0"/>
                    </a:cubicBezTo>
                  </a:path>
                </a:pathLst>
              </a:cu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cxnSp>
            <p:nvCxnSpPr>
              <p:cNvPr id="40" name="直接连接符 416">
                <a:extLst>
                  <a:ext uri="{FF2B5EF4-FFF2-40B4-BE49-F238E27FC236}">
                    <a16:creationId xmlns:a16="http://schemas.microsoft.com/office/drawing/2014/main" id="{D9D780C6-6CA9-4456-BA3A-040603D99625}"/>
                  </a:ext>
                </a:extLst>
              </p:cNvPr>
              <p:cNvCxnSpPr>
                <a:stCxn id="39" idx="2"/>
                <a:endCxn id="37" idx="0"/>
              </p:cNvCxnSpPr>
              <p:nvPr/>
            </p:nvCxnSpPr>
            <p:spPr>
              <a:xfrm flipH="1" flipV="1">
                <a:off x="4723650" y="3228998"/>
                <a:ext cx="269979" cy="328"/>
              </a:xfrm>
              <a:prstGeom prst="line">
                <a:avLst/>
              </a:prstGeom>
            </p:spPr>
            <p:style>
              <a:lnRef idx="1">
                <a:schemeClr val="accent1"/>
              </a:lnRef>
              <a:fillRef idx="0">
                <a:schemeClr val="accent1"/>
              </a:fillRef>
              <a:effectRef idx="0">
                <a:schemeClr val="accent1"/>
              </a:effectRef>
              <a:fontRef idx="minor">
                <a:schemeClr val="tx1"/>
              </a:fontRef>
            </p:style>
          </p:cxnSp>
          <p:pic>
            <p:nvPicPr>
              <p:cNvPr id="41" name="图片 429">
                <a:extLst>
                  <a:ext uri="{FF2B5EF4-FFF2-40B4-BE49-F238E27FC236}">
                    <a16:creationId xmlns:a16="http://schemas.microsoft.com/office/drawing/2014/main" id="{AD9D65B6-29DB-4B79-9921-A13BF59BD436}"/>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15808"/>
              <a:stretch/>
            </p:blipFill>
            <p:spPr>
              <a:xfrm>
                <a:off x="5067399" y="1821115"/>
                <a:ext cx="231028" cy="328287"/>
              </a:xfrm>
              <a:prstGeom prst="rect">
                <a:avLst/>
              </a:prstGeom>
            </p:spPr>
          </p:pic>
          <p:cxnSp>
            <p:nvCxnSpPr>
              <p:cNvPr id="42" name="直接连接符 444">
                <a:extLst>
                  <a:ext uri="{FF2B5EF4-FFF2-40B4-BE49-F238E27FC236}">
                    <a16:creationId xmlns:a16="http://schemas.microsoft.com/office/drawing/2014/main" id="{DAF55FD8-C115-484A-9637-35815061B4AA}"/>
                  </a:ext>
                </a:extLst>
              </p:cNvPr>
              <p:cNvCxnSpPr/>
              <p:nvPr/>
            </p:nvCxnSpPr>
            <p:spPr>
              <a:xfrm flipV="1">
                <a:off x="2948799" y="2845558"/>
                <a:ext cx="0" cy="899461"/>
              </a:xfrm>
              <a:prstGeom prst="line">
                <a:avLst/>
              </a:prstGeom>
              <a:ln>
                <a:solidFill>
                  <a:srgbClr val="FFC000"/>
                </a:solidFill>
                <a:prstDash val="sysDash"/>
              </a:ln>
            </p:spPr>
            <p:style>
              <a:lnRef idx="1">
                <a:schemeClr val="accent1"/>
              </a:lnRef>
              <a:fillRef idx="0">
                <a:schemeClr val="accent1"/>
              </a:fillRef>
              <a:effectRef idx="0">
                <a:schemeClr val="accent1"/>
              </a:effectRef>
              <a:fontRef idx="minor">
                <a:schemeClr val="tx1"/>
              </a:fontRef>
            </p:style>
          </p:cxnSp>
          <p:sp>
            <p:nvSpPr>
              <p:cNvPr id="43" name="文本框 446">
                <a:extLst>
                  <a:ext uri="{FF2B5EF4-FFF2-40B4-BE49-F238E27FC236}">
                    <a16:creationId xmlns:a16="http://schemas.microsoft.com/office/drawing/2014/main" id="{329C72D8-BA1E-4A2D-93E0-96DF2A13D411}"/>
                  </a:ext>
                </a:extLst>
              </p:cNvPr>
              <p:cNvSpPr txBox="1"/>
              <p:nvPr/>
            </p:nvSpPr>
            <p:spPr>
              <a:xfrm>
                <a:off x="3038052" y="595317"/>
                <a:ext cx="352083" cy="302334"/>
              </a:xfrm>
              <a:prstGeom prst="rect">
                <a:avLst/>
              </a:prstGeom>
              <a:noFill/>
            </p:spPr>
            <p:txBody>
              <a:bodyPr wrap="none" rtlCol="0">
                <a:spAutoFit/>
              </a:bodyPr>
              <a:lstStyle/>
              <a:p>
                <a:r>
                  <a:rPr lang="en-US" altLang="zh-CN" sz="1600" dirty="0"/>
                  <a:t>PV</a:t>
                </a:r>
                <a:endParaRPr lang="zh-CN" altLang="en-US" sz="1600" dirty="0"/>
              </a:p>
            </p:txBody>
          </p:sp>
          <p:sp>
            <p:nvSpPr>
              <p:cNvPr id="44" name="文本框 447">
                <a:extLst>
                  <a:ext uri="{FF2B5EF4-FFF2-40B4-BE49-F238E27FC236}">
                    <a16:creationId xmlns:a16="http://schemas.microsoft.com/office/drawing/2014/main" id="{28ACE068-0AFC-42DF-B97B-3510081738E9}"/>
                  </a:ext>
                </a:extLst>
              </p:cNvPr>
              <p:cNvSpPr txBox="1"/>
              <p:nvPr/>
            </p:nvSpPr>
            <p:spPr>
              <a:xfrm>
                <a:off x="2875703" y="2318595"/>
                <a:ext cx="497382" cy="338867"/>
              </a:xfrm>
              <a:prstGeom prst="rect">
                <a:avLst/>
              </a:prstGeom>
              <a:noFill/>
            </p:spPr>
            <p:txBody>
              <a:bodyPr wrap="none" rtlCol="0">
                <a:spAutoFit/>
              </a:bodyPr>
              <a:lstStyle/>
              <a:p>
                <a:pPr algn="ctr"/>
                <a:r>
                  <a:rPr lang="en-US" altLang="zh-CN" sz="933" dirty="0"/>
                  <a:t>Hybrid </a:t>
                </a:r>
              </a:p>
              <a:p>
                <a:pPr algn="ctr"/>
                <a:r>
                  <a:rPr lang="en-US" altLang="zh-CN" sz="933" dirty="0"/>
                  <a:t>Inverter</a:t>
                </a:r>
                <a:endParaRPr lang="zh-CN" altLang="en-US" sz="933" dirty="0"/>
              </a:p>
            </p:txBody>
          </p:sp>
          <p:sp>
            <p:nvSpPr>
              <p:cNvPr id="45" name="文本框 448">
                <a:extLst>
                  <a:ext uri="{FF2B5EF4-FFF2-40B4-BE49-F238E27FC236}">
                    <a16:creationId xmlns:a16="http://schemas.microsoft.com/office/drawing/2014/main" id="{FF686796-CC13-47C2-9321-C4A0647D16ED}"/>
                  </a:ext>
                </a:extLst>
              </p:cNvPr>
              <p:cNvSpPr txBox="1"/>
              <p:nvPr/>
            </p:nvSpPr>
            <p:spPr>
              <a:xfrm>
                <a:off x="2516903" y="4206179"/>
                <a:ext cx="995807" cy="229099"/>
              </a:xfrm>
              <a:prstGeom prst="rect">
                <a:avLst/>
              </a:prstGeom>
              <a:noFill/>
            </p:spPr>
            <p:txBody>
              <a:bodyPr wrap="square" rtlCol="0">
                <a:spAutoFit/>
              </a:bodyPr>
              <a:lstStyle/>
              <a:p>
                <a:pPr algn="ctr"/>
                <a:r>
                  <a:rPr lang="en-US" altLang="zh-CN" sz="1067" dirty="0"/>
                  <a:t>Lithium Battery</a:t>
                </a:r>
                <a:endParaRPr lang="zh-CN" altLang="en-US" sz="1067" dirty="0"/>
              </a:p>
            </p:txBody>
          </p:sp>
          <p:sp>
            <p:nvSpPr>
              <p:cNvPr id="46" name="文本框 449">
                <a:extLst>
                  <a:ext uri="{FF2B5EF4-FFF2-40B4-BE49-F238E27FC236}">
                    <a16:creationId xmlns:a16="http://schemas.microsoft.com/office/drawing/2014/main" id="{ACE7EBBC-F3D2-445E-A8A3-7D6EF90F0C23}"/>
                  </a:ext>
                </a:extLst>
              </p:cNvPr>
              <p:cNvSpPr txBox="1"/>
              <p:nvPr/>
            </p:nvSpPr>
            <p:spPr>
              <a:xfrm>
                <a:off x="3115445" y="3184129"/>
                <a:ext cx="794533" cy="210661"/>
              </a:xfrm>
              <a:prstGeom prst="rect">
                <a:avLst/>
              </a:prstGeom>
              <a:noFill/>
            </p:spPr>
            <p:txBody>
              <a:bodyPr wrap="none" rtlCol="0">
                <a:spAutoFit/>
              </a:bodyPr>
              <a:lstStyle/>
              <a:p>
                <a:pPr algn="ctr"/>
                <a:r>
                  <a:rPr lang="en-US" altLang="zh-CN" sz="933" dirty="0"/>
                  <a:t>On-Grid Wiring</a:t>
                </a:r>
                <a:endParaRPr lang="zh-CN" altLang="en-US" sz="933" dirty="0"/>
              </a:p>
            </p:txBody>
          </p:sp>
          <p:sp>
            <p:nvSpPr>
              <p:cNvPr id="47" name="文本框 450">
                <a:extLst>
                  <a:ext uri="{FF2B5EF4-FFF2-40B4-BE49-F238E27FC236}">
                    <a16:creationId xmlns:a16="http://schemas.microsoft.com/office/drawing/2014/main" id="{DF582842-E92B-4ECE-8365-3B198F3713C4}"/>
                  </a:ext>
                </a:extLst>
              </p:cNvPr>
              <p:cNvSpPr txBox="1"/>
              <p:nvPr/>
            </p:nvSpPr>
            <p:spPr>
              <a:xfrm>
                <a:off x="3214540" y="2844123"/>
                <a:ext cx="812584" cy="210661"/>
              </a:xfrm>
              <a:prstGeom prst="rect">
                <a:avLst/>
              </a:prstGeom>
              <a:noFill/>
            </p:spPr>
            <p:txBody>
              <a:bodyPr wrap="none" rtlCol="0">
                <a:spAutoFit/>
              </a:bodyPr>
              <a:lstStyle/>
              <a:p>
                <a:pPr algn="ctr"/>
                <a:r>
                  <a:rPr lang="en-US" altLang="zh-CN" sz="933" dirty="0"/>
                  <a:t>Back-Up Wiring</a:t>
                </a:r>
                <a:endParaRPr lang="zh-CN" altLang="en-US" sz="933" dirty="0"/>
              </a:p>
            </p:txBody>
          </p:sp>
          <p:sp>
            <p:nvSpPr>
              <p:cNvPr id="48" name="文本框 451">
                <a:extLst>
                  <a:ext uri="{FF2B5EF4-FFF2-40B4-BE49-F238E27FC236}">
                    <a16:creationId xmlns:a16="http://schemas.microsoft.com/office/drawing/2014/main" id="{A059439B-D815-4693-A04A-DB10E6256FF3}"/>
                  </a:ext>
                </a:extLst>
              </p:cNvPr>
              <p:cNvSpPr txBox="1"/>
              <p:nvPr/>
            </p:nvSpPr>
            <p:spPr>
              <a:xfrm>
                <a:off x="3948406" y="1616434"/>
                <a:ext cx="938942" cy="229099"/>
              </a:xfrm>
              <a:prstGeom prst="rect">
                <a:avLst/>
              </a:prstGeom>
              <a:noFill/>
            </p:spPr>
            <p:txBody>
              <a:bodyPr wrap="none" rtlCol="0">
                <a:spAutoFit/>
              </a:bodyPr>
              <a:lstStyle/>
              <a:p>
                <a:pPr algn="ctr"/>
                <a:r>
                  <a:rPr lang="en-US" altLang="zh-CN" sz="1067" dirty="0">
                    <a:solidFill>
                      <a:schemeClr val="tx1">
                        <a:lumMod val="50000"/>
                        <a:lumOff val="50000"/>
                      </a:schemeClr>
                    </a:solidFill>
                  </a:rPr>
                  <a:t>Distribution Box</a:t>
                </a:r>
                <a:endParaRPr lang="zh-CN" altLang="en-US" sz="1067" dirty="0">
                  <a:solidFill>
                    <a:schemeClr val="tx1">
                      <a:lumMod val="50000"/>
                      <a:lumOff val="50000"/>
                    </a:schemeClr>
                  </a:solidFill>
                </a:endParaRPr>
              </a:p>
            </p:txBody>
          </p:sp>
          <p:sp>
            <p:nvSpPr>
              <p:cNvPr id="49" name="文本框 452">
                <a:extLst>
                  <a:ext uri="{FF2B5EF4-FFF2-40B4-BE49-F238E27FC236}">
                    <a16:creationId xmlns:a16="http://schemas.microsoft.com/office/drawing/2014/main" id="{56009D19-3332-44C9-9088-5A658859B30D}"/>
                  </a:ext>
                </a:extLst>
              </p:cNvPr>
              <p:cNvSpPr txBox="1"/>
              <p:nvPr/>
            </p:nvSpPr>
            <p:spPr>
              <a:xfrm>
                <a:off x="4834247" y="2113374"/>
                <a:ext cx="697335" cy="210661"/>
              </a:xfrm>
              <a:prstGeom prst="rect">
                <a:avLst/>
              </a:prstGeom>
              <a:noFill/>
            </p:spPr>
            <p:txBody>
              <a:bodyPr wrap="none" rtlCol="0">
                <a:spAutoFit/>
              </a:bodyPr>
              <a:lstStyle/>
              <a:p>
                <a:pPr algn="ctr"/>
                <a:r>
                  <a:rPr lang="en-US" altLang="zh-CN" sz="933" dirty="0"/>
                  <a:t>Smart Meter</a:t>
                </a:r>
                <a:endParaRPr lang="zh-CN" altLang="en-US" sz="933" dirty="0"/>
              </a:p>
            </p:txBody>
          </p:sp>
          <p:sp>
            <p:nvSpPr>
              <p:cNvPr id="50" name="文本框 453">
                <a:extLst>
                  <a:ext uri="{FF2B5EF4-FFF2-40B4-BE49-F238E27FC236}">
                    <a16:creationId xmlns:a16="http://schemas.microsoft.com/office/drawing/2014/main" id="{C6AEB5AD-732C-4968-B86F-FAD5735E861A}"/>
                  </a:ext>
                </a:extLst>
              </p:cNvPr>
              <p:cNvSpPr txBox="1"/>
              <p:nvPr/>
            </p:nvSpPr>
            <p:spPr>
              <a:xfrm>
                <a:off x="4063291" y="1948871"/>
                <a:ext cx="422400" cy="210661"/>
              </a:xfrm>
              <a:prstGeom prst="rect">
                <a:avLst/>
              </a:prstGeom>
              <a:noFill/>
            </p:spPr>
            <p:txBody>
              <a:bodyPr wrap="none" rtlCol="0">
                <a:spAutoFit/>
              </a:bodyPr>
              <a:lstStyle/>
              <a:p>
                <a:pPr algn="ctr"/>
                <a:r>
                  <a:rPr lang="en-US" altLang="zh-CN" sz="933" dirty="0"/>
                  <a:t>RS485</a:t>
                </a:r>
                <a:endParaRPr lang="zh-CN" altLang="en-US" sz="933" dirty="0"/>
              </a:p>
            </p:txBody>
          </p:sp>
          <p:sp>
            <p:nvSpPr>
              <p:cNvPr id="51" name="文本框 454">
                <a:extLst>
                  <a:ext uri="{FF2B5EF4-FFF2-40B4-BE49-F238E27FC236}">
                    <a16:creationId xmlns:a16="http://schemas.microsoft.com/office/drawing/2014/main" id="{2A86474B-300C-41D3-A8B4-644D023170DD}"/>
                  </a:ext>
                </a:extLst>
              </p:cNvPr>
              <p:cNvSpPr txBox="1"/>
              <p:nvPr/>
            </p:nvSpPr>
            <p:spPr>
              <a:xfrm>
                <a:off x="4456967" y="4206195"/>
                <a:ext cx="863960" cy="229099"/>
              </a:xfrm>
              <a:prstGeom prst="rect">
                <a:avLst/>
              </a:prstGeom>
              <a:noFill/>
            </p:spPr>
            <p:txBody>
              <a:bodyPr wrap="none" rtlCol="0">
                <a:spAutoFit/>
              </a:bodyPr>
              <a:lstStyle/>
              <a:p>
                <a:pPr algn="ctr"/>
                <a:r>
                  <a:rPr lang="en-US" altLang="zh-CN" sz="1067" dirty="0"/>
                  <a:t>Back-Up Loads</a:t>
                </a:r>
                <a:endParaRPr lang="zh-CN" altLang="en-US" sz="1067" dirty="0"/>
              </a:p>
            </p:txBody>
          </p:sp>
          <p:sp>
            <p:nvSpPr>
              <p:cNvPr id="52" name="文本框 455">
                <a:extLst>
                  <a:ext uri="{FF2B5EF4-FFF2-40B4-BE49-F238E27FC236}">
                    <a16:creationId xmlns:a16="http://schemas.microsoft.com/office/drawing/2014/main" id="{5CAB06C4-87CF-4EFE-A42C-F226635122DC}"/>
                  </a:ext>
                </a:extLst>
              </p:cNvPr>
              <p:cNvSpPr txBox="1"/>
              <p:nvPr/>
            </p:nvSpPr>
            <p:spPr>
              <a:xfrm>
                <a:off x="5977448" y="4206179"/>
                <a:ext cx="848686" cy="229099"/>
              </a:xfrm>
              <a:prstGeom prst="rect">
                <a:avLst/>
              </a:prstGeom>
              <a:noFill/>
            </p:spPr>
            <p:txBody>
              <a:bodyPr wrap="none" rtlCol="0">
                <a:spAutoFit/>
              </a:bodyPr>
              <a:lstStyle/>
              <a:p>
                <a:pPr algn="ctr"/>
                <a:r>
                  <a:rPr lang="en-US" altLang="zh-CN" sz="1067" dirty="0"/>
                  <a:t>On-Grid Loads</a:t>
                </a:r>
                <a:endParaRPr lang="zh-CN" altLang="en-US" sz="1067" dirty="0"/>
              </a:p>
            </p:txBody>
          </p:sp>
          <p:sp>
            <p:nvSpPr>
              <p:cNvPr id="53" name="文本框 456">
                <a:extLst>
                  <a:ext uri="{FF2B5EF4-FFF2-40B4-BE49-F238E27FC236}">
                    <a16:creationId xmlns:a16="http://schemas.microsoft.com/office/drawing/2014/main" id="{7D394B7C-158F-4E22-BB17-8F83BD5A0D26}"/>
                  </a:ext>
                </a:extLst>
              </p:cNvPr>
              <p:cNvSpPr txBox="1"/>
              <p:nvPr/>
            </p:nvSpPr>
            <p:spPr>
              <a:xfrm>
                <a:off x="5432454" y="910818"/>
                <a:ext cx="520987" cy="265631"/>
              </a:xfrm>
              <a:prstGeom prst="rect">
                <a:avLst/>
              </a:prstGeom>
              <a:noFill/>
            </p:spPr>
            <p:txBody>
              <a:bodyPr wrap="none" rtlCol="0">
                <a:spAutoFit/>
              </a:bodyPr>
              <a:lstStyle/>
              <a:p>
                <a:pPr algn="ctr"/>
                <a:r>
                  <a:rPr lang="en-US" altLang="zh-CN" sz="1333" dirty="0"/>
                  <a:t>Utility</a:t>
                </a:r>
                <a:endParaRPr lang="zh-CN" altLang="en-US" sz="1333" dirty="0"/>
              </a:p>
            </p:txBody>
          </p:sp>
          <p:cxnSp>
            <p:nvCxnSpPr>
              <p:cNvPr id="54" name="直接连接符 461">
                <a:extLst>
                  <a:ext uri="{FF2B5EF4-FFF2-40B4-BE49-F238E27FC236}">
                    <a16:creationId xmlns:a16="http://schemas.microsoft.com/office/drawing/2014/main" id="{BDA8B4B4-B3B6-445C-BF63-E75C33DA0FFB}"/>
                  </a:ext>
                </a:extLst>
              </p:cNvPr>
              <p:cNvCxnSpPr/>
              <p:nvPr/>
            </p:nvCxnSpPr>
            <p:spPr>
              <a:xfrm flipH="1" flipV="1">
                <a:off x="4405931" y="2625133"/>
                <a:ext cx="636741" cy="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5" name="直接连接符 465">
                <a:extLst>
                  <a:ext uri="{FF2B5EF4-FFF2-40B4-BE49-F238E27FC236}">
                    <a16:creationId xmlns:a16="http://schemas.microsoft.com/office/drawing/2014/main" id="{29784C6E-F36D-4A3E-99D4-7A547CE980CD}"/>
                  </a:ext>
                </a:extLst>
              </p:cNvPr>
              <p:cNvCxnSpPr/>
              <p:nvPr/>
            </p:nvCxnSpPr>
            <p:spPr>
              <a:xfrm flipH="1">
                <a:off x="5039000" y="2626553"/>
                <a:ext cx="3" cy="13649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6" name="直接连接符 479">
                <a:extLst>
                  <a:ext uri="{FF2B5EF4-FFF2-40B4-BE49-F238E27FC236}">
                    <a16:creationId xmlns:a16="http://schemas.microsoft.com/office/drawing/2014/main" id="{70259BD8-8EBC-418A-A9A4-E01A8F510639}"/>
                  </a:ext>
                </a:extLst>
              </p:cNvPr>
              <p:cNvCxnSpPr/>
              <p:nvPr/>
            </p:nvCxnSpPr>
            <p:spPr>
              <a:xfrm flipH="1">
                <a:off x="4259240" y="2546527"/>
                <a:ext cx="71309" cy="67112"/>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7" name="直接连接符 483">
                <a:extLst>
                  <a:ext uri="{FF2B5EF4-FFF2-40B4-BE49-F238E27FC236}">
                    <a16:creationId xmlns:a16="http://schemas.microsoft.com/office/drawing/2014/main" id="{A11630EE-6E13-4458-BB98-426F49313FAC}"/>
                  </a:ext>
                </a:extLst>
              </p:cNvPr>
              <p:cNvCxnSpPr/>
              <p:nvPr/>
            </p:nvCxnSpPr>
            <p:spPr>
              <a:xfrm flipH="1">
                <a:off x="5549134" y="2629464"/>
                <a:ext cx="124576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直接连接符 487">
                <a:extLst>
                  <a:ext uri="{FF2B5EF4-FFF2-40B4-BE49-F238E27FC236}">
                    <a16:creationId xmlns:a16="http://schemas.microsoft.com/office/drawing/2014/main" id="{4EB48678-D36A-46F5-9B9E-87E02E9402C0}"/>
                  </a:ext>
                </a:extLst>
              </p:cNvPr>
              <p:cNvCxnSpPr/>
              <p:nvPr/>
            </p:nvCxnSpPr>
            <p:spPr>
              <a:xfrm>
                <a:off x="5551117" y="2633330"/>
                <a:ext cx="0" cy="197143"/>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直接连接符 488">
                <a:extLst>
                  <a:ext uri="{FF2B5EF4-FFF2-40B4-BE49-F238E27FC236}">
                    <a16:creationId xmlns:a16="http://schemas.microsoft.com/office/drawing/2014/main" id="{DB050CE0-3CAD-45A9-B3CB-B00F546F37BA}"/>
                  </a:ext>
                </a:extLst>
              </p:cNvPr>
              <p:cNvCxnSpPr/>
              <p:nvPr/>
            </p:nvCxnSpPr>
            <p:spPr>
              <a:xfrm flipH="1">
                <a:off x="5476576" y="2825864"/>
                <a:ext cx="71309" cy="67112"/>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直接连接符 510">
                <a:extLst>
                  <a:ext uri="{FF2B5EF4-FFF2-40B4-BE49-F238E27FC236}">
                    <a16:creationId xmlns:a16="http://schemas.microsoft.com/office/drawing/2014/main" id="{1EF8DE16-FFE4-4819-925B-646EB6C98E5F}"/>
                  </a:ext>
                </a:extLst>
              </p:cNvPr>
              <p:cNvCxnSpPr/>
              <p:nvPr/>
            </p:nvCxnSpPr>
            <p:spPr>
              <a:xfrm>
                <a:off x="6403698" y="2935829"/>
                <a:ext cx="0" cy="887029"/>
              </a:xfrm>
              <a:prstGeom prst="line">
                <a:avLst/>
              </a:prstGeom>
              <a:ln>
                <a:tailEnd type="stealth" w="med" len="lg"/>
              </a:ln>
            </p:spPr>
            <p:style>
              <a:lnRef idx="1">
                <a:schemeClr val="accent1"/>
              </a:lnRef>
              <a:fillRef idx="0">
                <a:schemeClr val="accent1"/>
              </a:fillRef>
              <a:effectRef idx="0">
                <a:schemeClr val="accent1"/>
              </a:effectRef>
              <a:fontRef idx="minor">
                <a:schemeClr val="tx1"/>
              </a:fontRef>
            </p:style>
          </p:cxnSp>
          <p:cxnSp>
            <p:nvCxnSpPr>
              <p:cNvPr id="61" name="直接连接符 511">
                <a:extLst>
                  <a:ext uri="{FF2B5EF4-FFF2-40B4-BE49-F238E27FC236}">
                    <a16:creationId xmlns:a16="http://schemas.microsoft.com/office/drawing/2014/main" id="{F392A6C9-07BB-4A13-8F42-27298780C464}"/>
                  </a:ext>
                </a:extLst>
              </p:cNvPr>
              <p:cNvCxnSpPr/>
              <p:nvPr/>
            </p:nvCxnSpPr>
            <p:spPr>
              <a:xfrm>
                <a:off x="5982887" y="2952923"/>
                <a:ext cx="0" cy="887029"/>
              </a:xfrm>
              <a:prstGeom prst="line">
                <a:avLst/>
              </a:prstGeom>
              <a:ln>
                <a:tailEnd type="stealth" w="med" len="lg"/>
              </a:ln>
            </p:spPr>
            <p:style>
              <a:lnRef idx="1">
                <a:schemeClr val="accent1"/>
              </a:lnRef>
              <a:fillRef idx="0">
                <a:schemeClr val="accent1"/>
              </a:fillRef>
              <a:effectRef idx="0">
                <a:schemeClr val="accent1"/>
              </a:effectRef>
              <a:fontRef idx="minor">
                <a:schemeClr val="tx1"/>
              </a:fontRef>
            </p:style>
          </p:cxnSp>
          <p:cxnSp>
            <p:nvCxnSpPr>
              <p:cNvPr id="62" name="直接连接符 512">
                <a:extLst>
                  <a:ext uri="{FF2B5EF4-FFF2-40B4-BE49-F238E27FC236}">
                    <a16:creationId xmlns:a16="http://schemas.microsoft.com/office/drawing/2014/main" id="{8168D72F-3ABD-4189-B19C-BB44D69C4F62}"/>
                  </a:ext>
                </a:extLst>
              </p:cNvPr>
              <p:cNvCxnSpPr/>
              <p:nvPr/>
            </p:nvCxnSpPr>
            <p:spPr>
              <a:xfrm>
                <a:off x="5044357" y="2942493"/>
                <a:ext cx="0" cy="887029"/>
              </a:xfrm>
              <a:prstGeom prst="line">
                <a:avLst/>
              </a:prstGeom>
              <a:ln>
                <a:solidFill>
                  <a:srgbClr val="C0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63" name="直接连接符 513">
                <a:extLst>
                  <a:ext uri="{FF2B5EF4-FFF2-40B4-BE49-F238E27FC236}">
                    <a16:creationId xmlns:a16="http://schemas.microsoft.com/office/drawing/2014/main" id="{A2B95FF7-ACD1-4456-9D00-313347357D87}"/>
                  </a:ext>
                </a:extLst>
              </p:cNvPr>
              <p:cNvCxnSpPr/>
              <p:nvPr/>
            </p:nvCxnSpPr>
            <p:spPr>
              <a:xfrm>
                <a:off x="4673880" y="2942809"/>
                <a:ext cx="0" cy="887029"/>
              </a:xfrm>
              <a:prstGeom prst="line">
                <a:avLst/>
              </a:prstGeom>
              <a:ln>
                <a:solidFill>
                  <a:srgbClr val="C0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64" name="直接连接符 546">
                <a:extLst>
                  <a:ext uri="{FF2B5EF4-FFF2-40B4-BE49-F238E27FC236}">
                    <a16:creationId xmlns:a16="http://schemas.microsoft.com/office/drawing/2014/main" id="{B2FBFB7F-0E8C-47C5-BED9-04993E1E1206}"/>
                  </a:ext>
                </a:extLst>
              </p:cNvPr>
              <p:cNvCxnSpPr>
                <a:stCxn id="21" idx="1"/>
                <a:endCxn id="41" idx="3"/>
              </p:cNvCxnSpPr>
              <p:nvPr/>
            </p:nvCxnSpPr>
            <p:spPr>
              <a:xfrm flipH="1" flipV="1">
                <a:off x="5298427" y="1985259"/>
                <a:ext cx="694729" cy="1"/>
              </a:xfrm>
              <a:prstGeom prst="line">
                <a:avLst/>
              </a:prstGeom>
              <a:ln>
                <a:solidFill>
                  <a:srgbClr val="FFC000"/>
                </a:solidFill>
                <a:prstDash val="sysDash"/>
              </a:ln>
            </p:spPr>
            <p:style>
              <a:lnRef idx="1">
                <a:schemeClr val="accent1"/>
              </a:lnRef>
              <a:fillRef idx="0">
                <a:schemeClr val="accent1"/>
              </a:fillRef>
              <a:effectRef idx="0">
                <a:schemeClr val="accent1"/>
              </a:effectRef>
              <a:fontRef idx="minor">
                <a:schemeClr val="tx1"/>
              </a:fontRef>
            </p:style>
          </p:cxnSp>
          <p:sp>
            <p:nvSpPr>
              <p:cNvPr id="65" name="文本框 549">
                <a:extLst>
                  <a:ext uri="{FF2B5EF4-FFF2-40B4-BE49-F238E27FC236}">
                    <a16:creationId xmlns:a16="http://schemas.microsoft.com/office/drawing/2014/main" id="{C75AAB84-1109-4062-9B92-A5A2C23A3B4F}"/>
                  </a:ext>
                </a:extLst>
              </p:cNvPr>
              <p:cNvSpPr txBox="1"/>
              <p:nvPr/>
            </p:nvSpPr>
            <p:spPr>
              <a:xfrm>
                <a:off x="2394244" y="3170300"/>
                <a:ext cx="611243" cy="210661"/>
              </a:xfrm>
              <a:prstGeom prst="rect">
                <a:avLst/>
              </a:prstGeom>
              <a:noFill/>
            </p:spPr>
            <p:txBody>
              <a:bodyPr wrap="none" rtlCol="0">
                <a:spAutoFit/>
              </a:bodyPr>
              <a:lstStyle/>
              <a:p>
                <a:pPr algn="ctr"/>
                <a:r>
                  <a:rPr lang="en-US" altLang="zh-CN" sz="933" dirty="0"/>
                  <a:t>BMS Cable</a:t>
                </a:r>
                <a:endParaRPr lang="zh-CN" altLang="en-US" sz="933" dirty="0"/>
              </a:p>
            </p:txBody>
          </p:sp>
        </p:grpSp>
        <p:cxnSp>
          <p:nvCxnSpPr>
            <p:cNvPr id="4" name="直接连接符 551">
              <a:extLst>
                <a:ext uri="{FF2B5EF4-FFF2-40B4-BE49-F238E27FC236}">
                  <a16:creationId xmlns:a16="http://schemas.microsoft.com/office/drawing/2014/main" id="{59A8121D-A34A-40B5-A789-BCBD62B735D9}"/>
                </a:ext>
              </a:extLst>
            </p:cNvPr>
            <p:cNvCxnSpPr/>
            <p:nvPr/>
          </p:nvCxnSpPr>
          <p:spPr>
            <a:xfrm flipH="1" flipV="1">
              <a:off x="3823103" y="3059144"/>
              <a:ext cx="310653" cy="421"/>
            </a:xfrm>
            <a:prstGeom prst="line">
              <a:avLst/>
            </a:prstGeom>
            <a:ln w="12700">
              <a:solidFill>
                <a:srgbClr val="C00000"/>
              </a:solidFill>
              <a:headEnd type="stealth" w="med" len="lg"/>
              <a:tailEnd type="none" w="med" len="lg"/>
            </a:ln>
          </p:spPr>
          <p:style>
            <a:lnRef idx="1">
              <a:schemeClr val="accent1"/>
            </a:lnRef>
            <a:fillRef idx="0">
              <a:schemeClr val="accent1"/>
            </a:fillRef>
            <a:effectRef idx="0">
              <a:schemeClr val="accent1"/>
            </a:effectRef>
            <a:fontRef idx="minor">
              <a:schemeClr val="tx1"/>
            </a:fontRef>
          </p:style>
        </p:cxnSp>
        <p:cxnSp>
          <p:nvCxnSpPr>
            <p:cNvPr id="5" name="直接连接符 556">
              <a:extLst>
                <a:ext uri="{FF2B5EF4-FFF2-40B4-BE49-F238E27FC236}">
                  <a16:creationId xmlns:a16="http://schemas.microsoft.com/office/drawing/2014/main" id="{685E3FF9-05F4-4BC9-ADE8-C8BEA3E51A75}"/>
                </a:ext>
              </a:extLst>
            </p:cNvPr>
            <p:cNvCxnSpPr/>
            <p:nvPr/>
          </p:nvCxnSpPr>
          <p:spPr>
            <a:xfrm>
              <a:off x="6477909" y="2201279"/>
              <a:ext cx="1727" cy="299138"/>
            </a:xfrm>
            <a:prstGeom prst="line">
              <a:avLst/>
            </a:prstGeom>
            <a:ln w="12700">
              <a:solidFill>
                <a:schemeClr val="tx1"/>
              </a:solidFill>
              <a:headEnd type="stealth" w="med" len="lg"/>
              <a:tailEnd type="none" w="med" len="lg"/>
            </a:ln>
          </p:spPr>
          <p:style>
            <a:lnRef idx="1">
              <a:schemeClr val="accent1"/>
            </a:lnRef>
            <a:fillRef idx="0">
              <a:schemeClr val="accent1"/>
            </a:fillRef>
            <a:effectRef idx="0">
              <a:schemeClr val="accent1"/>
            </a:effectRef>
            <a:fontRef idx="minor">
              <a:schemeClr val="tx1"/>
            </a:fontRef>
          </p:style>
        </p:cxnSp>
        <p:cxnSp>
          <p:nvCxnSpPr>
            <p:cNvPr id="6" name="直接连接符 558">
              <a:extLst>
                <a:ext uri="{FF2B5EF4-FFF2-40B4-BE49-F238E27FC236}">
                  <a16:creationId xmlns:a16="http://schemas.microsoft.com/office/drawing/2014/main" id="{E3B27101-BFC1-49C6-8D73-99B8CB17ACF2}"/>
                </a:ext>
              </a:extLst>
            </p:cNvPr>
            <p:cNvCxnSpPr/>
            <p:nvPr/>
          </p:nvCxnSpPr>
          <p:spPr>
            <a:xfrm flipH="1">
              <a:off x="4387698" y="3220609"/>
              <a:ext cx="259284" cy="8709"/>
            </a:xfrm>
            <a:prstGeom prst="line">
              <a:avLst/>
            </a:prstGeom>
            <a:ln w="12700">
              <a:solidFill>
                <a:srgbClr val="C00000"/>
              </a:solidFill>
              <a:headEnd type="stealth" w="med" len="lg"/>
              <a:tailEnd type="none" w="med" len="lg"/>
            </a:ln>
          </p:spPr>
          <p:style>
            <a:lnRef idx="1">
              <a:schemeClr val="accent1"/>
            </a:lnRef>
            <a:fillRef idx="0">
              <a:schemeClr val="accent1"/>
            </a:fillRef>
            <a:effectRef idx="0">
              <a:schemeClr val="accent1"/>
            </a:effectRef>
            <a:fontRef idx="minor">
              <a:schemeClr val="tx1"/>
            </a:fontRef>
          </p:style>
        </p:cxnSp>
      </p:grpSp>
      <p:sp>
        <p:nvSpPr>
          <p:cNvPr id="66" name="文本占位符 1">
            <a:extLst>
              <a:ext uri="{FF2B5EF4-FFF2-40B4-BE49-F238E27FC236}">
                <a16:creationId xmlns:a16="http://schemas.microsoft.com/office/drawing/2014/main" id="{E13FE220-A16F-4619-BD24-8ADD4042BD1D}"/>
              </a:ext>
            </a:extLst>
          </p:cNvPr>
          <p:cNvSpPr txBox="1">
            <a:spLocks/>
          </p:cNvSpPr>
          <p:nvPr/>
        </p:nvSpPr>
        <p:spPr>
          <a:xfrm>
            <a:off x="778936" y="767788"/>
            <a:ext cx="3475565" cy="73549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altLang="zh-CN" sz="2800" b="1" dirty="0">
                <a:solidFill>
                  <a:srgbClr val="D81E06"/>
                </a:solidFill>
                <a:latin typeface="Arial" panose="020B0604020202020204" pitchFamily="34" charset="0"/>
                <a:cs typeface="Arial" panose="020B0604020202020204" pitchFamily="34" charset="0"/>
              </a:rPr>
              <a:t>Operation Logic</a:t>
            </a:r>
          </a:p>
        </p:txBody>
      </p:sp>
      <p:sp>
        <p:nvSpPr>
          <p:cNvPr id="67" name="文本框 66">
            <a:extLst>
              <a:ext uri="{FF2B5EF4-FFF2-40B4-BE49-F238E27FC236}">
                <a16:creationId xmlns:a16="http://schemas.microsoft.com/office/drawing/2014/main" id="{7442D175-AB53-4500-80E9-82FA35A1A6FA}"/>
              </a:ext>
            </a:extLst>
          </p:cNvPr>
          <p:cNvSpPr txBox="1"/>
          <p:nvPr/>
        </p:nvSpPr>
        <p:spPr>
          <a:xfrm>
            <a:off x="1059596" y="2162613"/>
            <a:ext cx="3577595" cy="3376181"/>
          </a:xfrm>
          <a:prstGeom prst="rect">
            <a:avLst/>
          </a:prstGeom>
          <a:solidFill>
            <a:schemeClr val="bg1">
              <a:lumMod val="95000"/>
            </a:schemeClr>
          </a:solidFill>
        </p:spPr>
        <p:txBody>
          <a:bodyPr wrap="square" rtlCol="0">
            <a:spAutoFit/>
          </a:bodyPr>
          <a:lstStyle/>
          <a:p>
            <a:pPr algn="just"/>
            <a:r>
              <a:rPr lang="en-US" altLang="zh-CN" sz="1467" dirty="0"/>
              <a:t>PV Supply priority : </a:t>
            </a:r>
          </a:p>
          <a:p>
            <a:pPr algn="just"/>
            <a:endParaRPr lang="en-US" altLang="zh-CN" sz="1867" dirty="0"/>
          </a:p>
          <a:p>
            <a:pPr algn="just"/>
            <a:r>
              <a:rPr lang="en-US" altLang="zh-CN" sz="1867" b="1" dirty="0"/>
              <a:t>Loads </a:t>
            </a:r>
            <a:r>
              <a:rPr lang="en-US" altLang="zh-CN" sz="1867" b="1" dirty="0">
                <a:sym typeface="Wingdings" panose="05000000000000000000" pitchFamily="2" charset="2"/>
              </a:rPr>
              <a:t> Battery  Export</a:t>
            </a:r>
          </a:p>
          <a:p>
            <a:pPr algn="just"/>
            <a:endParaRPr lang="en-US" altLang="zh-CN" sz="1467" dirty="0">
              <a:sym typeface="Wingdings" panose="05000000000000000000" pitchFamily="2" charset="2"/>
            </a:endParaRPr>
          </a:p>
          <a:p>
            <a:pPr algn="just"/>
            <a:r>
              <a:rPr lang="en-US" altLang="zh-CN" sz="1467" dirty="0">
                <a:sym typeface="Wingdings" panose="05000000000000000000" pitchFamily="2" charset="2"/>
              </a:rPr>
              <a:t>Solar power of the system will support loads first then charge battery, and the exceed power will be able to export to grid which could be limited.</a:t>
            </a:r>
          </a:p>
          <a:p>
            <a:pPr algn="just"/>
            <a:endParaRPr lang="en-US" altLang="zh-CN" sz="1467" dirty="0">
              <a:sym typeface="Wingdings" panose="05000000000000000000" pitchFamily="2" charset="2"/>
            </a:endParaRPr>
          </a:p>
          <a:p>
            <a:pPr marL="228594" indent="-228594" algn="just">
              <a:buFont typeface="Arial" panose="020B0604020202020204" pitchFamily="34" charset="0"/>
              <a:buChar char="•"/>
            </a:pPr>
            <a:r>
              <a:rPr lang="en-US" altLang="zh-CN" sz="1467" dirty="0">
                <a:sym typeface="Wingdings" panose="05000000000000000000" pitchFamily="2" charset="2"/>
              </a:rPr>
              <a:t>There is no priority supply to back-up power and on-grid power.</a:t>
            </a:r>
          </a:p>
          <a:p>
            <a:pPr marL="228594" indent="-228594" algn="just">
              <a:buFont typeface="Arial" panose="020B0604020202020204" pitchFamily="34" charset="0"/>
              <a:buChar char="•"/>
            </a:pPr>
            <a:r>
              <a:rPr lang="en-US" altLang="zh-CN" sz="1467" dirty="0">
                <a:sym typeface="Wingdings" panose="05000000000000000000" pitchFamily="2" charset="2"/>
              </a:rPr>
              <a:t>The logic is based on the proper installation and normal communication of Smart Meter + CT</a:t>
            </a:r>
          </a:p>
        </p:txBody>
      </p:sp>
    </p:spTree>
    <p:extLst>
      <p:ext uri="{BB962C8B-B14F-4D97-AF65-F5344CB8AC3E}">
        <p14:creationId xmlns:p14="http://schemas.microsoft.com/office/powerpoint/2010/main" val="4032795307"/>
      </p:ext>
    </p:extLst>
  </p:cSld>
  <p:clrMapOvr>
    <a:masterClrMapping/>
  </p:clrMapOvr>
  <p:transition spd="slow" advClick="0" advTm="3000">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DA34C27-99D0-45FC-8BED-18EC7BD08F85}"/>
              </a:ext>
            </a:extLst>
          </p:cNvPr>
          <p:cNvGrpSpPr/>
          <p:nvPr/>
        </p:nvGrpSpPr>
        <p:grpSpPr>
          <a:xfrm>
            <a:off x="5965290" y="1499769"/>
            <a:ext cx="4912063" cy="4187608"/>
            <a:chOff x="2710860" y="586928"/>
            <a:chExt cx="4654675" cy="3826430"/>
          </a:xfrm>
        </p:grpSpPr>
        <p:sp>
          <p:nvSpPr>
            <p:cNvPr id="3" name="圆角矩形 151">
              <a:extLst>
                <a:ext uri="{FF2B5EF4-FFF2-40B4-BE49-F238E27FC236}">
                  <a16:creationId xmlns:a16="http://schemas.microsoft.com/office/drawing/2014/main" id="{F3342923-D035-4845-9712-EF11960A7881}"/>
                </a:ext>
              </a:extLst>
            </p:cNvPr>
            <p:cNvSpPr/>
            <p:nvPr/>
          </p:nvSpPr>
          <p:spPr>
            <a:xfrm>
              <a:off x="4269499" y="1595266"/>
              <a:ext cx="3096036" cy="1763139"/>
            </a:xfrm>
            <a:prstGeom prst="roundRect">
              <a:avLst>
                <a:gd name="adj" fmla="val 6047"/>
              </a:avLst>
            </a:prstGeom>
            <a:solidFill>
              <a:schemeClr val="bg1">
                <a:lumMod val="95000"/>
              </a:schemeClr>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67"/>
            </a:p>
          </p:txBody>
        </p:sp>
        <p:cxnSp>
          <p:nvCxnSpPr>
            <p:cNvPr id="4" name="直接连接符 10">
              <a:extLst>
                <a:ext uri="{FF2B5EF4-FFF2-40B4-BE49-F238E27FC236}">
                  <a16:creationId xmlns:a16="http://schemas.microsoft.com/office/drawing/2014/main" id="{BD6BDE4C-7CC4-4E07-BC2A-B1FE0A19B94A}"/>
                </a:ext>
              </a:extLst>
            </p:cNvPr>
            <p:cNvCxnSpPr/>
            <p:nvPr/>
          </p:nvCxnSpPr>
          <p:spPr>
            <a:xfrm>
              <a:off x="6286218" y="2616743"/>
              <a:ext cx="0" cy="19714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165">
              <a:extLst>
                <a:ext uri="{FF2B5EF4-FFF2-40B4-BE49-F238E27FC236}">
                  <a16:creationId xmlns:a16="http://schemas.microsoft.com/office/drawing/2014/main" id="{8EF8E9E3-B207-4E84-9805-BEB829B9EBE6}"/>
                </a:ext>
              </a:extLst>
            </p:cNvPr>
            <p:cNvCxnSpPr/>
            <p:nvPr/>
          </p:nvCxnSpPr>
          <p:spPr>
            <a:xfrm>
              <a:off x="6698676" y="2616743"/>
              <a:ext cx="0" cy="19714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194">
              <a:extLst>
                <a:ext uri="{FF2B5EF4-FFF2-40B4-BE49-F238E27FC236}">
                  <a16:creationId xmlns:a16="http://schemas.microsoft.com/office/drawing/2014/main" id="{FC20D004-D9A6-4D4F-99B8-DB718F38CF44}"/>
                </a:ext>
              </a:extLst>
            </p:cNvPr>
            <p:cNvCxnSpPr/>
            <p:nvPr/>
          </p:nvCxnSpPr>
          <p:spPr>
            <a:xfrm flipH="1">
              <a:off x="6213511" y="2805497"/>
              <a:ext cx="71309" cy="6711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195">
              <a:extLst>
                <a:ext uri="{FF2B5EF4-FFF2-40B4-BE49-F238E27FC236}">
                  <a16:creationId xmlns:a16="http://schemas.microsoft.com/office/drawing/2014/main" id="{E5A211A2-36A0-4DEF-8204-B80B5484B076}"/>
                </a:ext>
              </a:extLst>
            </p:cNvPr>
            <p:cNvCxnSpPr/>
            <p:nvPr/>
          </p:nvCxnSpPr>
          <p:spPr>
            <a:xfrm flipH="1">
              <a:off x="6623176" y="2806895"/>
              <a:ext cx="71309" cy="6711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235">
              <a:extLst>
                <a:ext uri="{FF2B5EF4-FFF2-40B4-BE49-F238E27FC236}">
                  <a16:creationId xmlns:a16="http://schemas.microsoft.com/office/drawing/2014/main" id="{6DC01F14-315A-4ACA-AEA6-925C1829FAC2}"/>
                </a:ext>
              </a:extLst>
            </p:cNvPr>
            <p:cNvCxnSpPr/>
            <p:nvPr/>
          </p:nvCxnSpPr>
          <p:spPr>
            <a:xfrm flipH="1">
              <a:off x="7028643" y="2790117"/>
              <a:ext cx="71309" cy="6711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241">
              <a:extLst>
                <a:ext uri="{FF2B5EF4-FFF2-40B4-BE49-F238E27FC236}">
                  <a16:creationId xmlns:a16="http://schemas.microsoft.com/office/drawing/2014/main" id="{65B24412-1AEF-4187-99FD-94FB2606EDDF}"/>
                </a:ext>
              </a:extLst>
            </p:cNvPr>
            <p:cNvCxnSpPr/>
            <p:nvPr/>
          </p:nvCxnSpPr>
          <p:spPr>
            <a:xfrm>
              <a:off x="7104148" y="2925716"/>
              <a:ext cx="0" cy="887029"/>
            </a:xfrm>
            <a:prstGeom prst="line">
              <a:avLst/>
            </a:prstGeom>
            <a:ln>
              <a:solidFill>
                <a:schemeClr val="bg1">
                  <a:lumMod val="85000"/>
                </a:schemeClr>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0" name="直接连接符 243">
              <a:extLst>
                <a:ext uri="{FF2B5EF4-FFF2-40B4-BE49-F238E27FC236}">
                  <a16:creationId xmlns:a16="http://schemas.microsoft.com/office/drawing/2014/main" id="{C184980E-26C1-4960-B570-421F245B4935}"/>
                </a:ext>
              </a:extLst>
            </p:cNvPr>
            <p:cNvCxnSpPr/>
            <p:nvPr/>
          </p:nvCxnSpPr>
          <p:spPr>
            <a:xfrm>
              <a:off x="6479746" y="1829509"/>
              <a:ext cx="0" cy="79156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245">
              <a:extLst>
                <a:ext uri="{FF2B5EF4-FFF2-40B4-BE49-F238E27FC236}">
                  <a16:creationId xmlns:a16="http://schemas.microsoft.com/office/drawing/2014/main" id="{B1BCBFBF-051D-4539-8CAA-FE95516F7206}"/>
                </a:ext>
              </a:extLst>
            </p:cNvPr>
            <p:cNvCxnSpPr/>
            <p:nvPr/>
          </p:nvCxnSpPr>
          <p:spPr>
            <a:xfrm flipH="1">
              <a:off x="6479746" y="1762397"/>
              <a:ext cx="71309" cy="6711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2" name="图片 277">
              <a:extLst>
                <a:ext uri="{FF2B5EF4-FFF2-40B4-BE49-F238E27FC236}">
                  <a16:creationId xmlns:a16="http://schemas.microsoft.com/office/drawing/2014/main" id="{496AD1C2-D287-441A-AC27-D29E784397AA}"/>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6193877" y="628108"/>
              <a:ext cx="599874" cy="619282"/>
            </a:xfrm>
            <a:prstGeom prst="rect">
              <a:avLst/>
            </a:prstGeom>
          </p:spPr>
        </p:pic>
        <p:cxnSp>
          <p:nvCxnSpPr>
            <p:cNvPr id="13" name="直接连接符 279">
              <a:extLst>
                <a:ext uri="{FF2B5EF4-FFF2-40B4-BE49-F238E27FC236}">
                  <a16:creationId xmlns:a16="http://schemas.microsoft.com/office/drawing/2014/main" id="{B52110A4-18EE-4B1D-B2DE-5B75C249D366}"/>
                </a:ext>
              </a:extLst>
            </p:cNvPr>
            <p:cNvCxnSpPr/>
            <p:nvPr/>
          </p:nvCxnSpPr>
          <p:spPr>
            <a:xfrm>
              <a:off x="6468647" y="1247390"/>
              <a:ext cx="0" cy="49148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肘形连接符 298">
              <a:extLst>
                <a:ext uri="{FF2B5EF4-FFF2-40B4-BE49-F238E27FC236}">
                  <a16:creationId xmlns:a16="http://schemas.microsoft.com/office/drawing/2014/main" id="{386E5C71-D827-4108-A798-B28ABCB13253}"/>
                </a:ext>
              </a:extLst>
            </p:cNvPr>
            <p:cNvCxnSpPr/>
            <p:nvPr/>
          </p:nvCxnSpPr>
          <p:spPr>
            <a:xfrm rot="16200000" flipH="1">
              <a:off x="3990888" y="2280354"/>
              <a:ext cx="391621" cy="1506307"/>
            </a:xfrm>
            <a:prstGeom prst="bentConnector2">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5" name="图片 275">
              <a:extLst>
                <a:ext uri="{FF2B5EF4-FFF2-40B4-BE49-F238E27FC236}">
                  <a16:creationId xmlns:a16="http://schemas.microsoft.com/office/drawing/2014/main" id="{FC53C2AE-8AB3-4BDB-B7E7-B822E3966FC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992"/>
            <a:stretch/>
          </p:blipFill>
          <p:spPr>
            <a:xfrm>
              <a:off x="3128255" y="2238357"/>
              <a:ext cx="577024" cy="590952"/>
            </a:xfrm>
            <a:prstGeom prst="rect">
              <a:avLst/>
            </a:prstGeom>
            <a:noFill/>
            <a:ln>
              <a:noFill/>
            </a:ln>
          </p:spPr>
        </p:pic>
        <p:cxnSp>
          <p:nvCxnSpPr>
            <p:cNvPr id="16" name="直接连接符 326">
              <a:extLst>
                <a:ext uri="{FF2B5EF4-FFF2-40B4-BE49-F238E27FC236}">
                  <a16:creationId xmlns:a16="http://schemas.microsoft.com/office/drawing/2014/main" id="{2C18248C-4A3B-4C46-BBBB-14BC3DA1F4B3}"/>
                </a:ext>
              </a:extLst>
            </p:cNvPr>
            <p:cNvCxnSpPr/>
            <p:nvPr/>
          </p:nvCxnSpPr>
          <p:spPr>
            <a:xfrm flipV="1">
              <a:off x="3334693" y="2837169"/>
              <a:ext cx="0" cy="899461"/>
            </a:xfrm>
            <a:prstGeom prst="line">
              <a:avLst/>
            </a:prstGeom>
            <a:ln w="12700">
              <a:solidFill>
                <a:srgbClr val="0070C0"/>
              </a:solidFill>
              <a:headEnd type="none" w="med" len="lg"/>
              <a:tailEnd type="stealth" w="med" len="lg"/>
            </a:ln>
          </p:spPr>
          <p:style>
            <a:lnRef idx="1">
              <a:schemeClr val="accent1"/>
            </a:lnRef>
            <a:fillRef idx="0">
              <a:schemeClr val="accent1"/>
            </a:fillRef>
            <a:effectRef idx="0">
              <a:schemeClr val="accent1"/>
            </a:effectRef>
            <a:fontRef idx="minor">
              <a:schemeClr val="tx1"/>
            </a:fontRef>
          </p:style>
        </p:cxnSp>
        <p:pic>
          <p:nvPicPr>
            <p:cNvPr id="17" name="图片 342">
              <a:extLst>
                <a:ext uri="{FF2B5EF4-FFF2-40B4-BE49-F238E27FC236}">
                  <a16:creationId xmlns:a16="http://schemas.microsoft.com/office/drawing/2014/main" id="{9589ECF0-2A30-45E0-BF4C-ED4FE9ABE362}"/>
                </a:ext>
              </a:extLst>
            </p:cNvPr>
            <p:cNvPicPr>
              <a:picLocks noChangeAspect="1"/>
            </p:cNvPicPr>
            <p:nvPr/>
          </p:nvPicPr>
          <p:blipFill rotWithShape="1">
            <a:blip r:embed="rId4" cstate="print">
              <a:lum bright="70000" contrast="-70000"/>
              <a:extLst>
                <a:ext uri="{28A0092B-C50C-407E-A947-70E740481C1C}">
                  <a14:useLocalDpi xmlns:a14="http://schemas.microsoft.com/office/drawing/2010/main" val="0"/>
                </a:ext>
              </a:extLst>
            </a:blip>
            <a:srcRect t="19248" b="-2"/>
            <a:stretch/>
          </p:blipFill>
          <p:spPr>
            <a:xfrm>
              <a:off x="6303549" y="1873016"/>
              <a:ext cx="338689" cy="207709"/>
            </a:xfrm>
            <a:prstGeom prst="rect">
              <a:avLst/>
            </a:prstGeom>
            <a:ln>
              <a:noFill/>
            </a:ln>
          </p:spPr>
        </p:pic>
        <p:cxnSp>
          <p:nvCxnSpPr>
            <p:cNvPr id="18" name="肘形连接符 344">
              <a:extLst>
                <a:ext uri="{FF2B5EF4-FFF2-40B4-BE49-F238E27FC236}">
                  <a16:creationId xmlns:a16="http://schemas.microsoft.com/office/drawing/2014/main" id="{918A9390-7584-4F79-BCE6-86EBBCA37F86}"/>
                </a:ext>
              </a:extLst>
            </p:cNvPr>
            <p:cNvCxnSpPr/>
            <p:nvPr/>
          </p:nvCxnSpPr>
          <p:spPr>
            <a:xfrm rot="5400000" flipH="1" flipV="1">
              <a:off x="4312676" y="1173241"/>
              <a:ext cx="261487" cy="1868746"/>
            </a:xfrm>
            <a:prstGeom prst="bentConnector2">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19" name="图片 280">
              <a:extLst>
                <a:ext uri="{FF2B5EF4-FFF2-40B4-BE49-F238E27FC236}">
                  <a16:creationId xmlns:a16="http://schemas.microsoft.com/office/drawing/2014/main" id="{3D0C2CE7-B178-48D8-A626-C13EE0304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89687" y="3711463"/>
              <a:ext cx="572566" cy="486327"/>
            </a:xfrm>
            <a:prstGeom prst="rect">
              <a:avLst/>
            </a:prstGeom>
          </p:spPr>
        </p:pic>
        <p:pic>
          <p:nvPicPr>
            <p:cNvPr id="20" name="图片 352">
              <a:extLst>
                <a:ext uri="{FF2B5EF4-FFF2-40B4-BE49-F238E27FC236}">
                  <a16:creationId xmlns:a16="http://schemas.microsoft.com/office/drawing/2014/main" id="{386D911A-88DC-4E89-936F-1880C85C90DB}"/>
                </a:ext>
              </a:extLst>
            </p:cNvPr>
            <p:cNvPicPr>
              <a:picLocks noChangeAspect="1"/>
            </p:cNvPicPr>
            <p:nvPr/>
          </p:nvPicPr>
          <p:blipFill rotWithShape="1">
            <a:blip r:embed="rId6" cstate="print">
              <a:lum bright="70000" contrast="-70000"/>
              <a:extLst>
                <a:ext uri="{28A0092B-C50C-407E-A947-70E740481C1C}">
                  <a14:useLocalDpi xmlns:a14="http://schemas.microsoft.com/office/drawing/2010/main" val="0"/>
                </a:ext>
              </a:extLst>
            </a:blip>
            <a:srcRect l="14075" t="16310" b="1"/>
            <a:stretch/>
          </p:blipFill>
          <p:spPr>
            <a:xfrm>
              <a:off x="6955646" y="3839636"/>
              <a:ext cx="313782" cy="349765"/>
            </a:xfrm>
            <a:prstGeom prst="rect">
              <a:avLst/>
            </a:prstGeom>
          </p:spPr>
        </p:pic>
        <p:cxnSp>
          <p:nvCxnSpPr>
            <p:cNvPr id="21" name="直接连接符 272">
              <a:extLst>
                <a:ext uri="{FF2B5EF4-FFF2-40B4-BE49-F238E27FC236}">
                  <a16:creationId xmlns:a16="http://schemas.microsoft.com/office/drawing/2014/main" id="{7933587D-4991-4778-8511-0C89B867322F}"/>
                </a:ext>
              </a:extLst>
            </p:cNvPr>
            <p:cNvCxnSpPr/>
            <p:nvPr/>
          </p:nvCxnSpPr>
          <p:spPr>
            <a:xfrm flipH="1">
              <a:off x="4994383" y="2616744"/>
              <a:ext cx="3" cy="13649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直接连接符 256">
              <a:extLst>
                <a:ext uri="{FF2B5EF4-FFF2-40B4-BE49-F238E27FC236}">
                  <a16:creationId xmlns:a16="http://schemas.microsoft.com/office/drawing/2014/main" id="{AC111B63-DDDD-4029-A694-81B414A48F4C}"/>
                </a:ext>
              </a:extLst>
            </p:cNvPr>
            <p:cNvCxnSpPr/>
            <p:nvPr/>
          </p:nvCxnSpPr>
          <p:spPr>
            <a:xfrm flipH="1">
              <a:off x="4923074" y="2746776"/>
              <a:ext cx="71309" cy="67112"/>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直接连接符 261">
              <a:extLst>
                <a:ext uri="{FF2B5EF4-FFF2-40B4-BE49-F238E27FC236}">
                  <a16:creationId xmlns:a16="http://schemas.microsoft.com/office/drawing/2014/main" id="{A30B9995-BDB5-40D3-93B8-758E47C2629A}"/>
                </a:ext>
              </a:extLst>
            </p:cNvPr>
            <p:cNvCxnSpPr/>
            <p:nvPr/>
          </p:nvCxnSpPr>
          <p:spPr>
            <a:xfrm flipH="1">
              <a:off x="5274713" y="2753765"/>
              <a:ext cx="71309" cy="67112"/>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pic>
          <p:nvPicPr>
            <p:cNvPr id="24" name="图片 353">
              <a:extLst>
                <a:ext uri="{FF2B5EF4-FFF2-40B4-BE49-F238E27FC236}">
                  <a16:creationId xmlns:a16="http://schemas.microsoft.com/office/drawing/2014/main" id="{E45742C2-9BDE-40D9-B63A-5B34ED2B4BF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6069" t="48626"/>
            <a:stretch/>
          </p:blipFill>
          <p:spPr>
            <a:xfrm>
              <a:off x="5199340" y="3894457"/>
              <a:ext cx="307450" cy="270826"/>
            </a:xfrm>
            <a:prstGeom prst="rect">
              <a:avLst/>
            </a:prstGeom>
          </p:spPr>
        </p:pic>
        <p:pic>
          <p:nvPicPr>
            <p:cNvPr id="25" name="图片 354">
              <a:extLst>
                <a:ext uri="{FF2B5EF4-FFF2-40B4-BE49-F238E27FC236}">
                  <a16:creationId xmlns:a16="http://schemas.microsoft.com/office/drawing/2014/main" id="{60F4FAD0-1378-4A3C-B9B8-3DF8AF2058F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9456" r="50168" b="58774"/>
            <a:stretch/>
          </p:blipFill>
          <p:spPr>
            <a:xfrm>
              <a:off x="5255219" y="3873620"/>
              <a:ext cx="128792" cy="88479"/>
            </a:xfrm>
            <a:prstGeom prst="rect">
              <a:avLst/>
            </a:prstGeom>
          </p:spPr>
        </p:pic>
        <p:pic>
          <p:nvPicPr>
            <p:cNvPr id="26" name="图片 134">
              <a:extLst>
                <a:ext uri="{FF2B5EF4-FFF2-40B4-BE49-F238E27FC236}">
                  <a16:creationId xmlns:a16="http://schemas.microsoft.com/office/drawing/2014/main" id="{83ED762B-B459-4302-90CB-1728E18CA08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28701" y="3842561"/>
              <a:ext cx="304665" cy="304665"/>
            </a:xfrm>
            <a:prstGeom prst="rect">
              <a:avLst/>
            </a:prstGeom>
          </p:spPr>
        </p:pic>
        <p:pic>
          <p:nvPicPr>
            <p:cNvPr id="27" name="图片 140">
              <a:extLst>
                <a:ext uri="{FF2B5EF4-FFF2-40B4-BE49-F238E27FC236}">
                  <a16:creationId xmlns:a16="http://schemas.microsoft.com/office/drawing/2014/main" id="{CD25CB25-B046-4151-99A5-0F6A1A6269BC}"/>
                </a:ext>
              </a:extLst>
            </p:cNvPr>
            <p:cNvPicPr>
              <a:picLocks noChangeAspect="1"/>
            </p:cNvPicPr>
            <p:nvPr/>
          </p:nvPicPr>
          <p:blipFill>
            <a:blip r:embed="rId10" cstate="print">
              <a:lum bright="70000" contrast="-70000"/>
              <a:extLst>
                <a:ext uri="{28A0092B-C50C-407E-A947-70E740481C1C}">
                  <a14:useLocalDpi xmlns:a14="http://schemas.microsoft.com/office/drawing/2010/main" val="0"/>
                </a:ext>
              </a:extLst>
            </a:blip>
            <a:stretch>
              <a:fillRect/>
            </a:stretch>
          </p:blipFill>
          <p:spPr>
            <a:xfrm>
              <a:off x="6519018" y="3850192"/>
              <a:ext cx="359356" cy="359356"/>
            </a:xfrm>
            <a:prstGeom prst="rect">
              <a:avLst/>
            </a:prstGeom>
          </p:spPr>
        </p:pic>
        <p:pic>
          <p:nvPicPr>
            <p:cNvPr id="28" name="图片 141">
              <a:extLst>
                <a:ext uri="{FF2B5EF4-FFF2-40B4-BE49-F238E27FC236}">
                  <a16:creationId xmlns:a16="http://schemas.microsoft.com/office/drawing/2014/main" id="{F5C5BE28-7A54-43F3-B514-0B72CA338AE9}"/>
                </a:ext>
              </a:extLst>
            </p:cNvPr>
            <p:cNvPicPr>
              <a:picLocks noChangeAspect="1"/>
            </p:cNvPicPr>
            <p:nvPr/>
          </p:nvPicPr>
          <p:blipFill>
            <a:blip r:embed="rId11" cstate="print">
              <a:lum bright="70000" contrast="-70000"/>
              <a:extLst>
                <a:ext uri="{28A0092B-C50C-407E-A947-70E740481C1C}">
                  <a14:useLocalDpi xmlns:a14="http://schemas.microsoft.com/office/drawing/2010/main" val="0"/>
                </a:ext>
              </a:extLst>
            </a:blip>
            <a:stretch>
              <a:fillRect/>
            </a:stretch>
          </p:blipFill>
          <p:spPr>
            <a:xfrm>
              <a:off x="6077833" y="3860337"/>
              <a:ext cx="342663" cy="342663"/>
            </a:xfrm>
            <a:prstGeom prst="rect">
              <a:avLst/>
            </a:prstGeom>
          </p:spPr>
        </p:pic>
        <p:cxnSp>
          <p:nvCxnSpPr>
            <p:cNvPr id="29" name="直接连接符 362">
              <a:extLst>
                <a:ext uri="{FF2B5EF4-FFF2-40B4-BE49-F238E27FC236}">
                  <a16:creationId xmlns:a16="http://schemas.microsoft.com/office/drawing/2014/main" id="{42A7493F-981C-41DA-9393-62AD9FC61494}"/>
                </a:ext>
              </a:extLst>
            </p:cNvPr>
            <p:cNvCxnSpPr/>
            <p:nvPr/>
          </p:nvCxnSpPr>
          <p:spPr>
            <a:xfrm>
              <a:off x="7099952" y="2629464"/>
              <a:ext cx="0" cy="16764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30" name="图片 382">
              <a:extLst>
                <a:ext uri="{FF2B5EF4-FFF2-40B4-BE49-F238E27FC236}">
                  <a16:creationId xmlns:a16="http://schemas.microsoft.com/office/drawing/2014/main" id="{5CBFAD40-955F-4C1D-BAA3-E7E2D081F5B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975501" y="628106"/>
              <a:ext cx="680744" cy="680743"/>
            </a:xfrm>
            <a:prstGeom prst="rect">
              <a:avLst/>
            </a:prstGeom>
          </p:spPr>
        </p:pic>
        <p:cxnSp>
          <p:nvCxnSpPr>
            <p:cNvPr id="31" name="直接连接符 162">
              <a:extLst>
                <a:ext uri="{FF2B5EF4-FFF2-40B4-BE49-F238E27FC236}">
                  <a16:creationId xmlns:a16="http://schemas.microsoft.com/office/drawing/2014/main" id="{C867AC9D-8C18-4710-B646-FE8DFDBBE3A4}"/>
                </a:ext>
              </a:extLst>
            </p:cNvPr>
            <p:cNvCxnSpPr>
              <a:stCxn id="30" idx="2"/>
            </p:cNvCxnSpPr>
            <p:nvPr/>
          </p:nvCxnSpPr>
          <p:spPr>
            <a:xfrm>
              <a:off x="3315873" y="1308849"/>
              <a:ext cx="1864" cy="929507"/>
            </a:xfrm>
            <a:prstGeom prst="line">
              <a:avLst/>
            </a:prstGeom>
            <a:ln w="127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32" name="肘形连接符 398">
              <a:extLst>
                <a:ext uri="{FF2B5EF4-FFF2-40B4-BE49-F238E27FC236}">
                  <a16:creationId xmlns:a16="http://schemas.microsoft.com/office/drawing/2014/main" id="{89DF86B0-12AE-4989-8982-B08483C9F22C}"/>
                </a:ext>
              </a:extLst>
            </p:cNvPr>
            <p:cNvCxnSpPr/>
            <p:nvPr/>
          </p:nvCxnSpPr>
          <p:spPr>
            <a:xfrm rot="5400000" flipH="1" flipV="1">
              <a:off x="3954255" y="2220298"/>
              <a:ext cx="224296" cy="1014046"/>
            </a:xfrm>
            <a:prstGeom prst="bentConnector4">
              <a:avLst>
                <a:gd name="adj1" fmla="val -101919"/>
                <a:gd name="adj2" fmla="val 83253"/>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3" name="椭圆 407">
              <a:extLst>
                <a:ext uri="{FF2B5EF4-FFF2-40B4-BE49-F238E27FC236}">
                  <a16:creationId xmlns:a16="http://schemas.microsoft.com/office/drawing/2014/main" id="{B637BFD1-C854-4905-AA84-1B1FFC0BB533}"/>
                </a:ext>
              </a:extLst>
            </p:cNvPr>
            <p:cNvSpPr/>
            <p:nvPr/>
          </p:nvSpPr>
          <p:spPr>
            <a:xfrm>
              <a:off x="4933265" y="3220609"/>
              <a:ext cx="100778" cy="45719"/>
            </a:xfrm>
            <a:custGeom>
              <a:avLst/>
              <a:gdLst>
                <a:gd name="connsiteX0" fmla="*/ 0 w 562062"/>
                <a:gd name="connsiteY0" fmla="*/ 285226 h 570451"/>
                <a:gd name="connsiteX1" fmla="*/ 281031 w 562062"/>
                <a:gd name="connsiteY1" fmla="*/ 0 h 570451"/>
                <a:gd name="connsiteX2" fmla="*/ 562062 w 562062"/>
                <a:gd name="connsiteY2" fmla="*/ 285226 h 570451"/>
                <a:gd name="connsiteX3" fmla="*/ 281031 w 562062"/>
                <a:gd name="connsiteY3" fmla="*/ 570452 h 570451"/>
                <a:gd name="connsiteX4" fmla="*/ 0 w 562062"/>
                <a:gd name="connsiteY4" fmla="*/ 285226 h 570451"/>
                <a:gd name="connsiteX0" fmla="*/ 281031 w 562062"/>
                <a:gd name="connsiteY0" fmla="*/ 0 h 570452"/>
                <a:gd name="connsiteX1" fmla="*/ 562062 w 562062"/>
                <a:gd name="connsiteY1" fmla="*/ 285226 h 570452"/>
                <a:gd name="connsiteX2" fmla="*/ 281031 w 562062"/>
                <a:gd name="connsiteY2" fmla="*/ 570452 h 570452"/>
                <a:gd name="connsiteX3" fmla="*/ 0 w 562062"/>
                <a:gd name="connsiteY3" fmla="*/ 285226 h 570452"/>
                <a:gd name="connsiteX4" fmla="*/ 372471 w 562062"/>
                <a:gd name="connsiteY4" fmla="*/ 91440 h 570452"/>
                <a:gd name="connsiteX0" fmla="*/ 281031 w 562062"/>
                <a:gd name="connsiteY0" fmla="*/ 0 h 570452"/>
                <a:gd name="connsiteX1" fmla="*/ 562062 w 562062"/>
                <a:gd name="connsiteY1" fmla="*/ 285226 h 570452"/>
                <a:gd name="connsiteX2" fmla="*/ 281031 w 562062"/>
                <a:gd name="connsiteY2" fmla="*/ 570452 h 570452"/>
                <a:gd name="connsiteX3" fmla="*/ 0 w 562062"/>
                <a:gd name="connsiteY3" fmla="*/ 285226 h 570452"/>
                <a:gd name="connsiteX0" fmla="*/ 562062 w 562062"/>
                <a:gd name="connsiteY0" fmla="*/ 0 h 285226"/>
                <a:gd name="connsiteX1" fmla="*/ 281031 w 562062"/>
                <a:gd name="connsiteY1" fmla="*/ 285226 h 285226"/>
                <a:gd name="connsiteX2" fmla="*/ 0 w 562062"/>
                <a:gd name="connsiteY2" fmla="*/ 0 h 285226"/>
              </a:gdLst>
              <a:ahLst/>
              <a:cxnLst>
                <a:cxn ang="0">
                  <a:pos x="connsiteX0" y="connsiteY0"/>
                </a:cxn>
                <a:cxn ang="0">
                  <a:pos x="connsiteX1" y="connsiteY1"/>
                </a:cxn>
                <a:cxn ang="0">
                  <a:pos x="connsiteX2" y="connsiteY2"/>
                </a:cxn>
              </a:cxnLst>
              <a:rect l="l" t="t" r="r" b="b"/>
              <a:pathLst>
                <a:path w="562062" h="285226">
                  <a:moveTo>
                    <a:pt x="562062" y="0"/>
                  </a:moveTo>
                  <a:cubicBezTo>
                    <a:pt x="562062" y="157526"/>
                    <a:pt x="436240" y="285226"/>
                    <a:pt x="281031" y="285226"/>
                  </a:cubicBezTo>
                  <a:cubicBezTo>
                    <a:pt x="125822" y="285226"/>
                    <a:pt x="0" y="157526"/>
                    <a:pt x="0" y="0"/>
                  </a:cubicBezTo>
                </a:path>
              </a:pathLst>
            </a:cu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67"/>
            </a:p>
          </p:txBody>
        </p:sp>
        <p:cxnSp>
          <p:nvCxnSpPr>
            <p:cNvPr id="34" name="肘形连接符 410">
              <a:extLst>
                <a:ext uri="{FF2B5EF4-FFF2-40B4-BE49-F238E27FC236}">
                  <a16:creationId xmlns:a16="http://schemas.microsoft.com/office/drawing/2014/main" id="{486E42C4-20CF-40CA-AC56-868FE995BF51}"/>
                </a:ext>
              </a:extLst>
            </p:cNvPr>
            <p:cNvCxnSpPr>
              <a:stCxn id="35" idx="0"/>
            </p:cNvCxnSpPr>
            <p:nvPr/>
          </p:nvCxnSpPr>
          <p:spPr>
            <a:xfrm flipV="1">
              <a:off x="5404800" y="2942494"/>
              <a:ext cx="462202" cy="278443"/>
            </a:xfrm>
            <a:prstGeom prst="bentConnector3">
              <a:avLst>
                <a:gd name="adj1" fmla="val 99005"/>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5" name="椭圆 407">
              <a:extLst>
                <a:ext uri="{FF2B5EF4-FFF2-40B4-BE49-F238E27FC236}">
                  <a16:creationId xmlns:a16="http://schemas.microsoft.com/office/drawing/2014/main" id="{916B3FA9-6764-4518-B2F5-E372480165FA}"/>
                </a:ext>
              </a:extLst>
            </p:cNvPr>
            <p:cNvSpPr/>
            <p:nvPr/>
          </p:nvSpPr>
          <p:spPr>
            <a:xfrm>
              <a:off x="5304022" y="3220937"/>
              <a:ext cx="100778" cy="45719"/>
            </a:xfrm>
            <a:custGeom>
              <a:avLst/>
              <a:gdLst>
                <a:gd name="connsiteX0" fmla="*/ 0 w 562062"/>
                <a:gd name="connsiteY0" fmla="*/ 285226 h 570451"/>
                <a:gd name="connsiteX1" fmla="*/ 281031 w 562062"/>
                <a:gd name="connsiteY1" fmla="*/ 0 h 570451"/>
                <a:gd name="connsiteX2" fmla="*/ 562062 w 562062"/>
                <a:gd name="connsiteY2" fmla="*/ 285226 h 570451"/>
                <a:gd name="connsiteX3" fmla="*/ 281031 w 562062"/>
                <a:gd name="connsiteY3" fmla="*/ 570452 h 570451"/>
                <a:gd name="connsiteX4" fmla="*/ 0 w 562062"/>
                <a:gd name="connsiteY4" fmla="*/ 285226 h 570451"/>
                <a:gd name="connsiteX0" fmla="*/ 281031 w 562062"/>
                <a:gd name="connsiteY0" fmla="*/ 0 h 570452"/>
                <a:gd name="connsiteX1" fmla="*/ 562062 w 562062"/>
                <a:gd name="connsiteY1" fmla="*/ 285226 h 570452"/>
                <a:gd name="connsiteX2" fmla="*/ 281031 w 562062"/>
                <a:gd name="connsiteY2" fmla="*/ 570452 h 570452"/>
                <a:gd name="connsiteX3" fmla="*/ 0 w 562062"/>
                <a:gd name="connsiteY3" fmla="*/ 285226 h 570452"/>
                <a:gd name="connsiteX4" fmla="*/ 372471 w 562062"/>
                <a:gd name="connsiteY4" fmla="*/ 91440 h 570452"/>
                <a:gd name="connsiteX0" fmla="*/ 281031 w 562062"/>
                <a:gd name="connsiteY0" fmla="*/ 0 h 570452"/>
                <a:gd name="connsiteX1" fmla="*/ 562062 w 562062"/>
                <a:gd name="connsiteY1" fmla="*/ 285226 h 570452"/>
                <a:gd name="connsiteX2" fmla="*/ 281031 w 562062"/>
                <a:gd name="connsiteY2" fmla="*/ 570452 h 570452"/>
                <a:gd name="connsiteX3" fmla="*/ 0 w 562062"/>
                <a:gd name="connsiteY3" fmla="*/ 285226 h 570452"/>
                <a:gd name="connsiteX0" fmla="*/ 562062 w 562062"/>
                <a:gd name="connsiteY0" fmla="*/ 0 h 285226"/>
                <a:gd name="connsiteX1" fmla="*/ 281031 w 562062"/>
                <a:gd name="connsiteY1" fmla="*/ 285226 h 285226"/>
                <a:gd name="connsiteX2" fmla="*/ 0 w 562062"/>
                <a:gd name="connsiteY2" fmla="*/ 0 h 285226"/>
              </a:gdLst>
              <a:ahLst/>
              <a:cxnLst>
                <a:cxn ang="0">
                  <a:pos x="connsiteX0" y="connsiteY0"/>
                </a:cxn>
                <a:cxn ang="0">
                  <a:pos x="connsiteX1" y="connsiteY1"/>
                </a:cxn>
                <a:cxn ang="0">
                  <a:pos x="connsiteX2" y="connsiteY2"/>
                </a:cxn>
              </a:cxnLst>
              <a:rect l="l" t="t" r="r" b="b"/>
              <a:pathLst>
                <a:path w="562062" h="285226">
                  <a:moveTo>
                    <a:pt x="562062" y="0"/>
                  </a:moveTo>
                  <a:cubicBezTo>
                    <a:pt x="562062" y="157526"/>
                    <a:pt x="436240" y="285226"/>
                    <a:pt x="281031" y="285226"/>
                  </a:cubicBezTo>
                  <a:cubicBezTo>
                    <a:pt x="125822" y="285226"/>
                    <a:pt x="0" y="157526"/>
                    <a:pt x="0" y="0"/>
                  </a:cubicBezTo>
                </a:path>
              </a:pathLst>
            </a:cu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67"/>
            </a:p>
          </p:txBody>
        </p:sp>
        <p:cxnSp>
          <p:nvCxnSpPr>
            <p:cNvPr id="36" name="直接连接符 416">
              <a:extLst>
                <a:ext uri="{FF2B5EF4-FFF2-40B4-BE49-F238E27FC236}">
                  <a16:creationId xmlns:a16="http://schemas.microsoft.com/office/drawing/2014/main" id="{67F91264-5A4F-4FE2-B481-492965565187}"/>
                </a:ext>
              </a:extLst>
            </p:cNvPr>
            <p:cNvCxnSpPr>
              <a:stCxn id="35" idx="2"/>
              <a:endCxn id="33" idx="0"/>
            </p:cNvCxnSpPr>
            <p:nvPr/>
          </p:nvCxnSpPr>
          <p:spPr>
            <a:xfrm flipH="1" flipV="1">
              <a:off x="5034043" y="3220609"/>
              <a:ext cx="269979" cy="32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37" name="图片 429">
              <a:extLst>
                <a:ext uri="{FF2B5EF4-FFF2-40B4-BE49-F238E27FC236}">
                  <a16:creationId xmlns:a16="http://schemas.microsoft.com/office/drawing/2014/main" id="{1B747703-0474-4FFD-8F9E-48B939BD9874}"/>
                </a:ext>
              </a:extLst>
            </p:cNvPr>
            <p:cNvPicPr>
              <a:picLocks noChangeAspect="1"/>
            </p:cNvPicPr>
            <p:nvPr/>
          </p:nvPicPr>
          <p:blipFill rotWithShape="1">
            <a:blip r:embed="rId13" cstate="print">
              <a:duotone>
                <a:schemeClr val="bg2">
                  <a:shade val="45000"/>
                  <a:satMod val="135000"/>
                </a:schemeClr>
                <a:prstClr val="white"/>
              </a:duotone>
              <a:extLst>
                <a:ext uri="{28A0092B-C50C-407E-A947-70E740481C1C}">
                  <a14:useLocalDpi xmlns:a14="http://schemas.microsoft.com/office/drawing/2010/main" val="0"/>
                </a:ext>
              </a:extLst>
            </a:blip>
            <a:srcRect t="15808"/>
            <a:stretch/>
          </p:blipFill>
          <p:spPr>
            <a:xfrm>
              <a:off x="5377792" y="1812726"/>
              <a:ext cx="231028" cy="328287"/>
            </a:xfrm>
            <a:prstGeom prst="rect">
              <a:avLst/>
            </a:prstGeom>
          </p:spPr>
        </p:pic>
        <p:cxnSp>
          <p:nvCxnSpPr>
            <p:cNvPr id="38" name="直接连接符 444">
              <a:extLst>
                <a:ext uri="{FF2B5EF4-FFF2-40B4-BE49-F238E27FC236}">
                  <a16:creationId xmlns:a16="http://schemas.microsoft.com/office/drawing/2014/main" id="{7C7576FA-409E-4F84-928C-6CCC08D256DA}"/>
                </a:ext>
              </a:extLst>
            </p:cNvPr>
            <p:cNvCxnSpPr/>
            <p:nvPr/>
          </p:nvCxnSpPr>
          <p:spPr>
            <a:xfrm flipV="1">
              <a:off x="3259192" y="2837169"/>
              <a:ext cx="0" cy="899461"/>
            </a:xfrm>
            <a:prstGeom prst="line">
              <a:avLst/>
            </a:prstGeom>
            <a:ln>
              <a:solidFill>
                <a:srgbClr val="FFC000"/>
              </a:solidFill>
              <a:prstDash val="sysDash"/>
            </a:ln>
          </p:spPr>
          <p:style>
            <a:lnRef idx="1">
              <a:schemeClr val="accent1"/>
            </a:lnRef>
            <a:fillRef idx="0">
              <a:schemeClr val="accent1"/>
            </a:fillRef>
            <a:effectRef idx="0">
              <a:schemeClr val="accent1"/>
            </a:effectRef>
            <a:fontRef idx="minor">
              <a:schemeClr val="tx1"/>
            </a:fontRef>
          </p:style>
        </p:cxnSp>
        <p:sp>
          <p:nvSpPr>
            <p:cNvPr id="39" name="文本框 446">
              <a:extLst>
                <a:ext uri="{FF2B5EF4-FFF2-40B4-BE49-F238E27FC236}">
                  <a16:creationId xmlns:a16="http://schemas.microsoft.com/office/drawing/2014/main" id="{8706C0D2-0078-4098-9943-C1914B7B00CB}"/>
                </a:ext>
              </a:extLst>
            </p:cNvPr>
            <p:cNvSpPr txBox="1"/>
            <p:nvPr/>
          </p:nvSpPr>
          <p:spPr>
            <a:xfrm>
              <a:off x="3348447" y="586928"/>
              <a:ext cx="368572" cy="290664"/>
            </a:xfrm>
            <a:prstGeom prst="rect">
              <a:avLst/>
            </a:prstGeom>
            <a:noFill/>
          </p:spPr>
          <p:txBody>
            <a:bodyPr wrap="none" rtlCol="0">
              <a:spAutoFit/>
            </a:bodyPr>
            <a:lstStyle/>
            <a:p>
              <a:r>
                <a:rPr lang="en-US" altLang="zh-CN" sz="1467" dirty="0"/>
                <a:t>PV</a:t>
              </a:r>
              <a:endParaRPr lang="zh-CN" altLang="en-US" sz="1467" dirty="0"/>
            </a:p>
          </p:txBody>
        </p:sp>
        <p:sp>
          <p:nvSpPr>
            <p:cNvPr id="40" name="文本框 447">
              <a:extLst>
                <a:ext uri="{FF2B5EF4-FFF2-40B4-BE49-F238E27FC236}">
                  <a16:creationId xmlns:a16="http://schemas.microsoft.com/office/drawing/2014/main" id="{3CC9390D-3ACA-4361-B341-6D27E3378E2A}"/>
                </a:ext>
              </a:extLst>
            </p:cNvPr>
            <p:cNvSpPr txBox="1"/>
            <p:nvPr/>
          </p:nvSpPr>
          <p:spPr>
            <a:xfrm>
              <a:off x="3189316" y="2310204"/>
              <a:ext cx="490943" cy="309354"/>
            </a:xfrm>
            <a:prstGeom prst="rect">
              <a:avLst/>
            </a:prstGeom>
            <a:noFill/>
          </p:spPr>
          <p:txBody>
            <a:bodyPr wrap="none" rtlCol="0">
              <a:spAutoFit/>
            </a:bodyPr>
            <a:lstStyle/>
            <a:p>
              <a:pPr algn="ctr"/>
              <a:r>
                <a:rPr lang="en-US" altLang="zh-CN" sz="800" dirty="0"/>
                <a:t>Hybrid </a:t>
              </a:r>
            </a:p>
            <a:p>
              <a:pPr algn="ctr"/>
              <a:r>
                <a:rPr lang="en-US" altLang="zh-CN" sz="800" dirty="0"/>
                <a:t>Inverter</a:t>
              </a:r>
              <a:endParaRPr lang="zh-CN" altLang="en-US" sz="800" dirty="0"/>
            </a:p>
          </p:txBody>
        </p:sp>
        <p:sp>
          <p:nvSpPr>
            <p:cNvPr id="41" name="文本框 448">
              <a:extLst>
                <a:ext uri="{FF2B5EF4-FFF2-40B4-BE49-F238E27FC236}">
                  <a16:creationId xmlns:a16="http://schemas.microsoft.com/office/drawing/2014/main" id="{F63692D5-C75D-42A3-8326-DB1D3DE9823A}"/>
                </a:ext>
              </a:extLst>
            </p:cNvPr>
            <p:cNvSpPr txBox="1"/>
            <p:nvPr/>
          </p:nvSpPr>
          <p:spPr>
            <a:xfrm>
              <a:off x="2827297" y="4197790"/>
              <a:ext cx="959446" cy="215552"/>
            </a:xfrm>
            <a:prstGeom prst="rect">
              <a:avLst/>
            </a:prstGeom>
            <a:noFill/>
          </p:spPr>
          <p:txBody>
            <a:bodyPr wrap="square" rtlCol="0">
              <a:spAutoFit/>
            </a:bodyPr>
            <a:lstStyle/>
            <a:p>
              <a:pPr algn="ctr"/>
              <a:r>
                <a:rPr lang="en-US" altLang="zh-CN" sz="933" dirty="0"/>
                <a:t>Lithium Battery</a:t>
              </a:r>
              <a:endParaRPr lang="zh-CN" altLang="en-US" sz="933" dirty="0"/>
            </a:p>
          </p:txBody>
        </p:sp>
        <p:sp>
          <p:nvSpPr>
            <p:cNvPr id="42" name="文本框 449">
              <a:extLst>
                <a:ext uri="{FF2B5EF4-FFF2-40B4-BE49-F238E27FC236}">
                  <a16:creationId xmlns:a16="http://schemas.microsoft.com/office/drawing/2014/main" id="{A6F063CE-0D08-454B-8A35-0B642442B8CB}"/>
                </a:ext>
              </a:extLst>
            </p:cNvPr>
            <p:cNvSpPr txBox="1"/>
            <p:nvPr/>
          </p:nvSpPr>
          <p:spPr>
            <a:xfrm>
              <a:off x="3436365" y="3175739"/>
              <a:ext cx="773478" cy="196862"/>
            </a:xfrm>
            <a:prstGeom prst="rect">
              <a:avLst/>
            </a:prstGeom>
            <a:noFill/>
            <a:ln>
              <a:noFill/>
            </a:ln>
          </p:spPr>
          <p:txBody>
            <a:bodyPr wrap="none" rtlCol="0">
              <a:spAutoFit/>
            </a:bodyPr>
            <a:lstStyle/>
            <a:p>
              <a:pPr algn="ctr"/>
              <a:r>
                <a:rPr lang="en-US" altLang="zh-CN" sz="800" dirty="0">
                  <a:solidFill>
                    <a:schemeClr val="bg1">
                      <a:lumMod val="85000"/>
                    </a:schemeClr>
                  </a:solidFill>
                </a:rPr>
                <a:t>On-Grid Wiring</a:t>
              </a:r>
              <a:endParaRPr lang="zh-CN" altLang="en-US" sz="800" dirty="0">
                <a:solidFill>
                  <a:schemeClr val="bg1">
                    <a:lumMod val="85000"/>
                  </a:schemeClr>
                </a:solidFill>
              </a:endParaRPr>
            </a:p>
          </p:txBody>
        </p:sp>
        <p:sp>
          <p:nvSpPr>
            <p:cNvPr id="43" name="文本框 450">
              <a:extLst>
                <a:ext uri="{FF2B5EF4-FFF2-40B4-BE49-F238E27FC236}">
                  <a16:creationId xmlns:a16="http://schemas.microsoft.com/office/drawing/2014/main" id="{00C25007-0314-4887-8B69-821AD85E990C}"/>
                </a:ext>
              </a:extLst>
            </p:cNvPr>
            <p:cNvSpPr txBox="1"/>
            <p:nvPr/>
          </p:nvSpPr>
          <p:spPr>
            <a:xfrm>
              <a:off x="3536891" y="2835734"/>
              <a:ext cx="788668" cy="196862"/>
            </a:xfrm>
            <a:prstGeom prst="rect">
              <a:avLst/>
            </a:prstGeom>
            <a:noFill/>
          </p:spPr>
          <p:txBody>
            <a:bodyPr wrap="none" rtlCol="0">
              <a:spAutoFit/>
            </a:bodyPr>
            <a:lstStyle/>
            <a:p>
              <a:pPr algn="ctr"/>
              <a:r>
                <a:rPr lang="en-US" altLang="zh-CN" sz="800" dirty="0"/>
                <a:t>Back-Up Wiring</a:t>
              </a:r>
              <a:endParaRPr lang="zh-CN" altLang="en-US" sz="800" dirty="0"/>
            </a:p>
          </p:txBody>
        </p:sp>
        <p:sp>
          <p:nvSpPr>
            <p:cNvPr id="44" name="文本框 451">
              <a:extLst>
                <a:ext uri="{FF2B5EF4-FFF2-40B4-BE49-F238E27FC236}">
                  <a16:creationId xmlns:a16="http://schemas.microsoft.com/office/drawing/2014/main" id="{7A314FF4-DCFE-4D4F-A9C4-BC5AB47E3271}"/>
                </a:ext>
              </a:extLst>
            </p:cNvPr>
            <p:cNvSpPr txBox="1"/>
            <p:nvPr/>
          </p:nvSpPr>
          <p:spPr>
            <a:xfrm>
              <a:off x="4270897" y="1608046"/>
              <a:ext cx="914746" cy="215552"/>
            </a:xfrm>
            <a:prstGeom prst="rect">
              <a:avLst/>
            </a:prstGeom>
            <a:noFill/>
          </p:spPr>
          <p:txBody>
            <a:bodyPr wrap="none" rtlCol="0">
              <a:spAutoFit/>
            </a:bodyPr>
            <a:lstStyle/>
            <a:p>
              <a:pPr algn="ctr"/>
              <a:r>
                <a:rPr lang="en-US" altLang="zh-CN" sz="933" dirty="0">
                  <a:solidFill>
                    <a:schemeClr val="tx1">
                      <a:lumMod val="50000"/>
                      <a:lumOff val="50000"/>
                    </a:schemeClr>
                  </a:solidFill>
                </a:rPr>
                <a:t>Distribution Box</a:t>
              </a:r>
              <a:endParaRPr lang="zh-CN" altLang="en-US" sz="933" dirty="0">
                <a:solidFill>
                  <a:schemeClr val="tx1">
                    <a:lumMod val="50000"/>
                    <a:lumOff val="50000"/>
                  </a:schemeClr>
                </a:solidFill>
              </a:endParaRPr>
            </a:p>
          </p:txBody>
        </p:sp>
        <p:sp>
          <p:nvSpPr>
            <p:cNvPr id="45" name="文本框 452">
              <a:extLst>
                <a:ext uri="{FF2B5EF4-FFF2-40B4-BE49-F238E27FC236}">
                  <a16:creationId xmlns:a16="http://schemas.microsoft.com/office/drawing/2014/main" id="{FD896607-91DD-4147-BC41-2C12F5E8DEBB}"/>
                </a:ext>
              </a:extLst>
            </p:cNvPr>
            <p:cNvSpPr txBox="1"/>
            <p:nvPr/>
          </p:nvSpPr>
          <p:spPr>
            <a:xfrm>
              <a:off x="5155173" y="2104986"/>
              <a:ext cx="676262" cy="196862"/>
            </a:xfrm>
            <a:prstGeom prst="rect">
              <a:avLst/>
            </a:prstGeom>
            <a:noFill/>
          </p:spPr>
          <p:txBody>
            <a:bodyPr wrap="none" rtlCol="0">
              <a:spAutoFit/>
            </a:bodyPr>
            <a:lstStyle/>
            <a:p>
              <a:pPr algn="ctr"/>
              <a:r>
                <a:rPr lang="en-US" altLang="zh-CN" sz="800" dirty="0">
                  <a:solidFill>
                    <a:schemeClr val="bg1">
                      <a:lumMod val="85000"/>
                    </a:schemeClr>
                  </a:solidFill>
                </a:rPr>
                <a:t>Smart Meter</a:t>
              </a:r>
              <a:endParaRPr lang="zh-CN" altLang="en-US" sz="800" dirty="0">
                <a:solidFill>
                  <a:schemeClr val="bg1">
                    <a:lumMod val="85000"/>
                  </a:schemeClr>
                </a:solidFill>
              </a:endParaRPr>
            </a:p>
          </p:txBody>
        </p:sp>
        <p:sp>
          <p:nvSpPr>
            <p:cNvPr id="46" name="文本框 453">
              <a:extLst>
                <a:ext uri="{FF2B5EF4-FFF2-40B4-BE49-F238E27FC236}">
                  <a16:creationId xmlns:a16="http://schemas.microsoft.com/office/drawing/2014/main" id="{029284A4-D8A4-41AD-BE0E-B8D317CA8860}"/>
                </a:ext>
              </a:extLst>
            </p:cNvPr>
            <p:cNvSpPr txBox="1"/>
            <p:nvPr/>
          </p:nvSpPr>
          <p:spPr>
            <a:xfrm>
              <a:off x="4375869" y="1940483"/>
              <a:ext cx="418030" cy="196862"/>
            </a:xfrm>
            <a:prstGeom prst="rect">
              <a:avLst/>
            </a:prstGeom>
            <a:noFill/>
          </p:spPr>
          <p:txBody>
            <a:bodyPr wrap="none" rtlCol="0">
              <a:spAutoFit/>
            </a:bodyPr>
            <a:lstStyle/>
            <a:p>
              <a:pPr algn="ctr"/>
              <a:r>
                <a:rPr lang="en-US" altLang="zh-CN" sz="800" dirty="0">
                  <a:solidFill>
                    <a:schemeClr val="bg1">
                      <a:lumMod val="85000"/>
                    </a:schemeClr>
                  </a:solidFill>
                </a:rPr>
                <a:t>RS485</a:t>
              </a:r>
              <a:endParaRPr lang="zh-CN" altLang="en-US" sz="800" dirty="0">
                <a:solidFill>
                  <a:schemeClr val="bg1">
                    <a:lumMod val="85000"/>
                  </a:schemeClr>
                </a:solidFill>
              </a:endParaRPr>
            </a:p>
          </p:txBody>
        </p:sp>
        <p:sp>
          <p:nvSpPr>
            <p:cNvPr id="47" name="文本框 454">
              <a:extLst>
                <a:ext uri="{FF2B5EF4-FFF2-40B4-BE49-F238E27FC236}">
                  <a16:creationId xmlns:a16="http://schemas.microsoft.com/office/drawing/2014/main" id="{AB6AC361-A0CA-4508-B381-FA9A53A2F9F1}"/>
                </a:ext>
              </a:extLst>
            </p:cNvPr>
            <p:cNvSpPr txBox="1"/>
            <p:nvPr/>
          </p:nvSpPr>
          <p:spPr>
            <a:xfrm>
              <a:off x="4774626" y="4197806"/>
              <a:ext cx="849428" cy="215552"/>
            </a:xfrm>
            <a:prstGeom prst="rect">
              <a:avLst/>
            </a:prstGeom>
            <a:noFill/>
          </p:spPr>
          <p:txBody>
            <a:bodyPr wrap="none" rtlCol="0">
              <a:spAutoFit/>
            </a:bodyPr>
            <a:lstStyle/>
            <a:p>
              <a:pPr algn="ctr"/>
              <a:r>
                <a:rPr lang="en-US" altLang="zh-CN" sz="933" dirty="0"/>
                <a:t>Back-Up Loads</a:t>
              </a:r>
              <a:endParaRPr lang="zh-CN" altLang="en-US" sz="933" dirty="0"/>
            </a:p>
          </p:txBody>
        </p:sp>
        <p:sp>
          <p:nvSpPr>
            <p:cNvPr id="48" name="文本框 455">
              <a:extLst>
                <a:ext uri="{FF2B5EF4-FFF2-40B4-BE49-F238E27FC236}">
                  <a16:creationId xmlns:a16="http://schemas.microsoft.com/office/drawing/2014/main" id="{E3DE004D-9530-4802-B0A7-0227DF4E863B}"/>
                </a:ext>
              </a:extLst>
            </p:cNvPr>
            <p:cNvSpPr txBox="1"/>
            <p:nvPr/>
          </p:nvSpPr>
          <p:spPr>
            <a:xfrm>
              <a:off x="6297344" y="4197790"/>
              <a:ext cx="829682" cy="215552"/>
            </a:xfrm>
            <a:prstGeom prst="rect">
              <a:avLst/>
            </a:prstGeom>
            <a:noFill/>
          </p:spPr>
          <p:txBody>
            <a:bodyPr wrap="none" rtlCol="0">
              <a:spAutoFit/>
            </a:bodyPr>
            <a:lstStyle/>
            <a:p>
              <a:pPr algn="ctr"/>
              <a:r>
                <a:rPr lang="en-US" altLang="zh-CN" sz="933" dirty="0">
                  <a:solidFill>
                    <a:schemeClr val="bg1">
                      <a:lumMod val="85000"/>
                    </a:schemeClr>
                  </a:solidFill>
                </a:rPr>
                <a:t>On-Grid Loads</a:t>
              </a:r>
              <a:endParaRPr lang="zh-CN" altLang="en-US" sz="933" dirty="0">
                <a:solidFill>
                  <a:schemeClr val="bg1">
                    <a:lumMod val="85000"/>
                  </a:schemeClr>
                </a:solidFill>
              </a:endParaRPr>
            </a:p>
          </p:txBody>
        </p:sp>
        <p:sp>
          <p:nvSpPr>
            <p:cNvPr id="49" name="文本框 456">
              <a:extLst>
                <a:ext uri="{FF2B5EF4-FFF2-40B4-BE49-F238E27FC236}">
                  <a16:creationId xmlns:a16="http://schemas.microsoft.com/office/drawing/2014/main" id="{B3AFC60E-789A-4710-996F-DE5BC0AB08FA}"/>
                </a:ext>
              </a:extLst>
            </p:cNvPr>
            <p:cNvSpPr txBox="1"/>
            <p:nvPr/>
          </p:nvSpPr>
          <p:spPr>
            <a:xfrm>
              <a:off x="5737362" y="902428"/>
              <a:ext cx="531957" cy="253108"/>
            </a:xfrm>
            <a:prstGeom prst="rect">
              <a:avLst/>
            </a:prstGeom>
            <a:noFill/>
          </p:spPr>
          <p:txBody>
            <a:bodyPr wrap="none" rtlCol="0">
              <a:spAutoFit/>
            </a:bodyPr>
            <a:lstStyle/>
            <a:p>
              <a:pPr algn="ctr"/>
              <a:r>
                <a:rPr lang="en-US" altLang="zh-CN" sz="1200" dirty="0">
                  <a:solidFill>
                    <a:schemeClr val="bg1">
                      <a:lumMod val="85000"/>
                    </a:schemeClr>
                  </a:solidFill>
                </a:rPr>
                <a:t>Utility</a:t>
              </a:r>
              <a:endParaRPr lang="zh-CN" altLang="en-US" sz="1200" dirty="0">
                <a:solidFill>
                  <a:schemeClr val="bg1">
                    <a:lumMod val="85000"/>
                  </a:schemeClr>
                </a:solidFill>
              </a:endParaRPr>
            </a:p>
          </p:txBody>
        </p:sp>
        <p:cxnSp>
          <p:nvCxnSpPr>
            <p:cNvPr id="50" name="直接连接符 461">
              <a:extLst>
                <a:ext uri="{FF2B5EF4-FFF2-40B4-BE49-F238E27FC236}">
                  <a16:creationId xmlns:a16="http://schemas.microsoft.com/office/drawing/2014/main" id="{E7FDEFF6-A3E7-4C16-92DE-D0529E968A47}"/>
                </a:ext>
              </a:extLst>
            </p:cNvPr>
            <p:cNvCxnSpPr/>
            <p:nvPr/>
          </p:nvCxnSpPr>
          <p:spPr>
            <a:xfrm flipH="1" flipV="1">
              <a:off x="4716324" y="2616744"/>
              <a:ext cx="636741" cy="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1" name="直接连接符 465">
              <a:extLst>
                <a:ext uri="{FF2B5EF4-FFF2-40B4-BE49-F238E27FC236}">
                  <a16:creationId xmlns:a16="http://schemas.microsoft.com/office/drawing/2014/main" id="{A75B7DEF-0A6B-4575-8EF9-F2C10E265056}"/>
                </a:ext>
              </a:extLst>
            </p:cNvPr>
            <p:cNvCxnSpPr/>
            <p:nvPr/>
          </p:nvCxnSpPr>
          <p:spPr>
            <a:xfrm flipH="1">
              <a:off x="5355809" y="2618164"/>
              <a:ext cx="3" cy="13649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2" name="直接连接符 479">
              <a:extLst>
                <a:ext uri="{FF2B5EF4-FFF2-40B4-BE49-F238E27FC236}">
                  <a16:creationId xmlns:a16="http://schemas.microsoft.com/office/drawing/2014/main" id="{D4561FDA-8677-4719-B9A5-BFE98BDE3D9D}"/>
                </a:ext>
              </a:extLst>
            </p:cNvPr>
            <p:cNvCxnSpPr/>
            <p:nvPr/>
          </p:nvCxnSpPr>
          <p:spPr>
            <a:xfrm flipH="1">
              <a:off x="4569633" y="2548298"/>
              <a:ext cx="71309" cy="67112"/>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3" name="直接连接符 483">
              <a:extLst>
                <a:ext uri="{FF2B5EF4-FFF2-40B4-BE49-F238E27FC236}">
                  <a16:creationId xmlns:a16="http://schemas.microsoft.com/office/drawing/2014/main" id="{A05216F4-BB31-4309-9620-A7ED8844BEBE}"/>
                </a:ext>
              </a:extLst>
            </p:cNvPr>
            <p:cNvCxnSpPr/>
            <p:nvPr/>
          </p:nvCxnSpPr>
          <p:spPr>
            <a:xfrm flipH="1">
              <a:off x="5859527" y="2621075"/>
              <a:ext cx="124576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4" name="直接连接符 487">
              <a:extLst>
                <a:ext uri="{FF2B5EF4-FFF2-40B4-BE49-F238E27FC236}">
                  <a16:creationId xmlns:a16="http://schemas.microsoft.com/office/drawing/2014/main" id="{196BF7E4-8451-4E66-B439-85AB3E3D7ADE}"/>
                </a:ext>
              </a:extLst>
            </p:cNvPr>
            <p:cNvCxnSpPr/>
            <p:nvPr/>
          </p:nvCxnSpPr>
          <p:spPr>
            <a:xfrm>
              <a:off x="5854176" y="2619270"/>
              <a:ext cx="0" cy="19714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5" name="直接连接符 488">
              <a:extLst>
                <a:ext uri="{FF2B5EF4-FFF2-40B4-BE49-F238E27FC236}">
                  <a16:creationId xmlns:a16="http://schemas.microsoft.com/office/drawing/2014/main" id="{50A54C20-8EE4-4415-BC39-49F4DEFAFA9A}"/>
                </a:ext>
              </a:extLst>
            </p:cNvPr>
            <p:cNvCxnSpPr/>
            <p:nvPr/>
          </p:nvCxnSpPr>
          <p:spPr>
            <a:xfrm flipH="1">
              <a:off x="5781469" y="2808024"/>
              <a:ext cx="71309" cy="6711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6" name="直接连接符 510">
              <a:extLst>
                <a:ext uri="{FF2B5EF4-FFF2-40B4-BE49-F238E27FC236}">
                  <a16:creationId xmlns:a16="http://schemas.microsoft.com/office/drawing/2014/main" id="{DF54B279-05AB-4272-B614-1BBAD0887DD9}"/>
                </a:ext>
              </a:extLst>
            </p:cNvPr>
            <p:cNvCxnSpPr/>
            <p:nvPr/>
          </p:nvCxnSpPr>
          <p:spPr>
            <a:xfrm>
              <a:off x="6714091" y="2927440"/>
              <a:ext cx="0" cy="887029"/>
            </a:xfrm>
            <a:prstGeom prst="line">
              <a:avLst/>
            </a:prstGeom>
            <a:ln>
              <a:solidFill>
                <a:schemeClr val="bg1">
                  <a:lumMod val="85000"/>
                </a:schemeClr>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57" name="直接连接符 511">
              <a:extLst>
                <a:ext uri="{FF2B5EF4-FFF2-40B4-BE49-F238E27FC236}">
                  <a16:creationId xmlns:a16="http://schemas.microsoft.com/office/drawing/2014/main" id="{088AFC75-2ACC-45E6-86B5-D4CF690A828E}"/>
                </a:ext>
              </a:extLst>
            </p:cNvPr>
            <p:cNvCxnSpPr/>
            <p:nvPr/>
          </p:nvCxnSpPr>
          <p:spPr>
            <a:xfrm>
              <a:off x="6293280" y="2944534"/>
              <a:ext cx="0" cy="887029"/>
            </a:xfrm>
            <a:prstGeom prst="line">
              <a:avLst/>
            </a:prstGeom>
            <a:ln>
              <a:solidFill>
                <a:schemeClr val="bg1">
                  <a:lumMod val="85000"/>
                </a:schemeClr>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58" name="直接连接符 512">
              <a:extLst>
                <a:ext uri="{FF2B5EF4-FFF2-40B4-BE49-F238E27FC236}">
                  <a16:creationId xmlns:a16="http://schemas.microsoft.com/office/drawing/2014/main" id="{E4ACF203-8990-4909-B074-4B536C3A655F}"/>
                </a:ext>
              </a:extLst>
            </p:cNvPr>
            <p:cNvCxnSpPr/>
            <p:nvPr/>
          </p:nvCxnSpPr>
          <p:spPr>
            <a:xfrm>
              <a:off x="5354750" y="2934104"/>
              <a:ext cx="0" cy="887029"/>
            </a:xfrm>
            <a:prstGeom prst="line">
              <a:avLst/>
            </a:prstGeom>
            <a:ln>
              <a:solidFill>
                <a:srgbClr val="C0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59" name="直接连接符 513">
              <a:extLst>
                <a:ext uri="{FF2B5EF4-FFF2-40B4-BE49-F238E27FC236}">
                  <a16:creationId xmlns:a16="http://schemas.microsoft.com/office/drawing/2014/main" id="{CAC94CA7-5B08-4867-957F-1FFCFAEE97A5}"/>
                </a:ext>
              </a:extLst>
            </p:cNvPr>
            <p:cNvCxnSpPr/>
            <p:nvPr/>
          </p:nvCxnSpPr>
          <p:spPr>
            <a:xfrm>
              <a:off x="4984273" y="2934420"/>
              <a:ext cx="0" cy="887029"/>
            </a:xfrm>
            <a:prstGeom prst="line">
              <a:avLst/>
            </a:prstGeom>
            <a:ln>
              <a:solidFill>
                <a:srgbClr val="C0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60" name="直接连接符 546">
              <a:extLst>
                <a:ext uri="{FF2B5EF4-FFF2-40B4-BE49-F238E27FC236}">
                  <a16:creationId xmlns:a16="http://schemas.microsoft.com/office/drawing/2014/main" id="{759C0D50-5107-46EF-8FE1-548004EF1374}"/>
                </a:ext>
              </a:extLst>
            </p:cNvPr>
            <p:cNvCxnSpPr/>
            <p:nvPr/>
          </p:nvCxnSpPr>
          <p:spPr>
            <a:xfrm flipH="1" flipV="1">
              <a:off x="5608820" y="1976870"/>
              <a:ext cx="694729" cy="1"/>
            </a:xfrm>
            <a:prstGeom prst="line">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1" name="文本框 549">
              <a:extLst>
                <a:ext uri="{FF2B5EF4-FFF2-40B4-BE49-F238E27FC236}">
                  <a16:creationId xmlns:a16="http://schemas.microsoft.com/office/drawing/2014/main" id="{2CE50E4F-184C-4F8F-9474-F44C4A777860}"/>
                </a:ext>
              </a:extLst>
            </p:cNvPr>
            <p:cNvSpPr txBox="1"/>
            <p:nvPr/>
          </p:nvSpPr>
          <p:spPr>
            <a:xfrm>
              <a:off x="2710860" y="3161913"/>
              <a:ext cx="598793" cy="196862"/>
            </a:xfrm>
            <a:prstGeom prst="rect">
              <a:avLst/>
            </a:prstGeom>
            <a:noFill/>
          </p:spPr>
          <p:txBody>
            <a:bodyPr wrap="none" rtlCol="0">
              <a:spAutoFit/>
            </a:bodyPr>
            <a:lstStyle/>
            <a:p>
              <a:pPr algn="ctr"/>
              <a:r>
                <a:rPr lang="en-US" altLang="zh-CN" sz="800" dirty="0"/>
                <a:t>BMS Cable</a:t>
              </a:r>
              <a:endParaRPr lang="zh-CN" altLang="en-US" sz="800" dirty="0"/>
            </a:p>
          </p:txBody>
        </p:sp>
        <p:cxnSp>
          <p:nvCxnSpPr>
            <p:cNvPr id="62" name="直接连接符 551">
              <a:extLst>
                <a:ext uri="{FF2B5EF4-FFF2-40B4-BE49-F238E27FC236}">
                  <a16:creationId xmlns:a16="http://schemas.microsoft.com/office/drawing/2014/main" id="{C8593B51-B035-401D-85EA-1D2D94B24BDF}"/>
                </a:ext>
              </a:extLst>
            </p:cNvPr>
            <p:cNvCxnSpPr/>
            <p:nvPr/>
          </p:nvCxnSpPr>
          <p:spPr>
            <a:xfrm flipH="1" flipV="1">
              <a:off x="3823103" y="3066287"/>
              <a:ext cx="310653" cy="421"/>
            </a:xfrm>
            <a:prstGeom prst="line">
              <a:avLst/>
            </a:prstGeom>
            <a:ln w="12700">
              <a:solidFill>
                <a:srgbClr val="C00000"/>
              </a:solidFill>
              <a:headEnd type="stealth" w="med" len="lg"/>
              <a:tailEnd type="none" w="med" len="lg"/>
            </a:ln>
          </p:spPr>
          <p:style>
            <a:lnRef idx="1">
              <a:schemeClr val="accent1"/>
            </a:lnRef>
            <a:fillRef idx="0">
              <a:schemeClr val="accent1"/>
            </a:fillRef>
            <a:effectRef idx="0">
              <a:schemeClr val="accent1"/>
            </a:effectRef>
            <a:fontRef idx="minor">
              <a:schemeClr val="tx1"/>
            </a:fontRef>
          </p:style>
        </p:cxnSp>
        <p:cxnSp>
          <p:nvCxnSpPr>
            <p:cNvPr id="63" name="直接连接符 556">
              <a:extLst>
                <a:ext uri="{FF2B5EF4-FFF2-40B4-BE49-F238E27FC236}">
                  <a16:creationId xmlns:a16="http://schemas.microsoft.com/office/drawing/2014/main" id="{1130E6DA-4F17-4016-8061-8DA500AAC2A7}"/>
                </a:ext>
              </a:extLst>
            </p:cNvPr>
            <p:cNvCxnSpPr/>
            <p:nvPr/>
          </p:nvCxnSpPr>
          <p:spPr>
            <a:xfrm>
              <a:off x="6477909" y="2201279"/>
              <a:ext cx="1727" cy="299138"/>
            </a:xfrm>
            <a:prstGeom prst="line">
              <a:avLst/>
            </a:prstGeom>
            <a:ln w="12700">
              <a:solidFill>
                <a:schemeClr val="bg1">
                  <a:lumMod val="85000"/>
                </a:schemeClr>
              </a:solidFill>
              <a:headEnd type="stealth" w="med" len="lg"/>
              <a:tailEnd type="none" w="med" len="lg"/>
            </a:ln>
          </p:spPr>
          <p:style>
            <a:lnRef idx="1">
              <a:schemeClr val="accent1"/>
            </a:lnRef>
            <a:fillRef idx="0">
              <a:schemeClr val="accent1"/>
            </a:fillRef>
            <a:effectRef idx="0">
              <a:schemeClr val="accent1"/>
            </a:effectRef>
            <a:fontRef idx="minor">
              <a:schemeClr val="tx1"/>
            </a:fontRef>
          </p:style>
        </p:cxnSp>
      </p:grpSp>
      <p:sp>
        <p:nvSpPr>
          <p:cNvPr id="64" name="文本占位符 1">
            <a:extLst>
              <a:ext uri="{FF2B5EF4-FFF2-40B4-BE49-F238E27FC236}">
                <a16:creationId xmlns:a16="http://schemas.microsoft.com/office/drawing/2014/main" id="{6F1980FB-5EDC-4EBB-9C83-D42FABAFCE58}"/>
              </a:ext>
            </a:extLst>
          </p:cNvPr>
          <p:cNvSpPr txBox="1">
            <a:spLocks/>
          </p:cNvSpPr>
          <p:nvPr/>
        </p:nvSpPr>
        <p:spPr>
          <a:xfrm>
            <a:off x="778936" y="767788"/>
            <a:ext cx="4804915" cy="73549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altLang="zh-CN" sz="2800" b="1">
                <a:solidFill>
                  <a:srgbClr val="D81E06"/>
                </a:solidFill>
                <a:latin typeface="Arial" panose="020B0604020202020204" pitchFamily="34" charset="0"/>
                <a:cs typeface="Arial" panose="020B0604020202020204" pitchFamily="34" charset="0"/>
              </a:rPr>
              <a:t>Operation Logic – Off Grid</a:t>
            </a:r>
            <a:endParaRPr lang="en-US" altLang="zh-CN" sz="2800" b="1" dirty="0">
              <a:solidFill>
                <a:srgbClr val="D81E06"/>
              </a:solidFill>
              <a:latin typeface="Arial" panose="020B0604020202020204" pitchFamily="34" charset="0"/>
              <a:cs typeface="Arial" panose="020B0604020202020204" pitchFamily="34" charset="0"/>
            </a:endParaRPr>
          </a:p>
        </p:txBody>
      </p:sp>
      <p:sp>
        <p:nvSpPr>
          <p:cNvPr id="65" name="文本框 68">
            <a:extLst>
              <a:ext uri="{FF2B5EF4-FFF2-40B4-BE49-F238E27FC236}">
                <a16:creationId xmlns:a16="http://schemas.microsoft.com/office/drawing/2014/main" id="{DEFD6E76-E4A8-48AD-A929-A125ED871A74}"/>
              </a:ext>
            </a:extLst>
          </p:cNvPr>
          <p:cNvSpPr txBox="1"/>
          <p:nvPr/>
        </p:nvSpPr>
        <p:spPr>
          <a:xfrm>
            <a:off x="1162493" y="2414077"/>
            <a:ext cx="3674161" cy="2719334"/>
          </a:xfrm>
          <a:prstGeom prst="rect">
            <a:avLst/>
          </a:prstGeom>
          <a:solidFill>
            <a:schemeClr val="bg1">
              <a:lumMod val="95000"/>
            </a:schemeClr>
          </a:solidFill>
        </p:spPr>
        <p:txBody>
          <a:bodyPr wrap="square" rtlCol="0">
            <a:spAutoFit/>
          </a:bodyPr>
          <a:lstStyle/>
          <a:p>
            <a:pPr algn="just"/>
            <a:r>
              <a:rPr lang="en-US" altLang="zh-CN" sz="1467" dirty="0"/>
              <a:t>UPS Level Switch Time: </a:t>
            </a:r>
            <a:r>
              <a:rPr lang="en-US" altLang="zh-CN" sz="2400" b="1" dirty="0"/>
              <a:t>10 </a:t>
            </a:r>
            <a:r>
              <a:rPr lang="en-US" altLang="zh-CN" sz="2400" b="1" dirty="0" err="1"/>
              <a:t>ms</a:t>
            </a:r>
            <a:endParaRPr lang="en-US" altLang="zh-CN" sz="2400" b="1" dirty="0"/>
          </a:p>
          <a:p>
            <a:pPr algn="just"/>
            <a:endParaRPr lang="en-US" altLang="zh-CN" sz="1467" dirty="0">
              <a:sym typeface="Wingdings" panose="05000000000000000000" pitchFamily="2" charset="2"/>
            </a:endParaRPr>
          </a:p>
          <a:p>
            <a:pPr algn="just"/>
            <a:r>
              <a:rPr lang="en-US" altLang="zh-CN" sz="1467" dirty="0">
                <a:sym typeface="Wingdings" panose="05000000000000000000" pitchFamily="2" charset="2"/>
              </a:rPr>
              <a:t>The system will switch from on-grid mode to off-grid mode if utility disconnected from the system uninterruptedly within 10ms, which can make sure the power supply on backup side for most of the house loads do not loss power for any second.</a:t>
            </a:r>
          </a:p>
          <a:p>
            <a:pPr algn="just"/>
            <a:endParaRPr lang="en-US" altLang="zh-CN" sz="1467" dirty="0">
              <a:sym typeface="Wingdings" panose="05000000000000000000" pitchFamily="2" charset="2"/>
            </a:endParaRPr>
          </a:p>
          <a:p>
            <a:pPr marL="228594" indent="-228594" algn="just">
              <a:buFont typeface="Arial" panose="020B0604020202020204" pitchFamily="34" charset="0"/>
              <a:buChar char="•"/>
            </a:pPr>
            <a:r>
              <a:rPr lang="en-US" altLang="zh-CN" sz="1467" dirty="0">
                <a:sym typeface="Wingdings" panose="05000000000000000000" pitchFamily="2" charset="2"/>
              </a:rPr>
              <a:t>There is limitation for backup load power, especially for inductive loads </a:t>
            </a:r>
          </a:p>
        </p:txBody>
      </p:sp>
    </p:spTree>
    <p:extLst>
      <p:ext uri="{BB962C8B-B14F-4D97-AF65-F5344CB8AC3E}">
        <p14:creationId xmlns:p14="http://schemas.microsoft.com/office/powerpoint/2010/main" val="2448257284"/>
      </p:ext>
    </p:extLst>
  </p:cSld>
  <p:clrMapOvr>
    <a:masterClrMapping/>
  </p:clrMapOvr>
  <p:transition spd="slow" advClick="0" advTm="3000">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5B57B509-6087-4E4B-872C-15B10591ACEB}"/>
              </a:ext>
            </a:extLst>
          </p:cNvPr>
          <p:cNvSpPr txBox="1">
            <a:spLocks/>
          </p:cNvSpPr>
          <p:nvPr/>
        </p:nvSpPr>
        <p:spPr>
          <a:xfrm>
            <a:off x="778936" y="767788"/>
            <a:ext cx="4192480" cy="73549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altLang="zh-CN" sz="2800" b="1">
                <a:solidFill>
                  <a:srgbClr val="D81E06"/>
                </a:solidFill>
                <a:latin typeface="Arial" panose="020B0604020202020204" pitchFamily="34" charset="0"/>
                <a:cs typeface="Arial" panose="020B0604020202020204" pitchFamily="34" charset="0"/>
              </a:rPr>
              <a:t>AC Retrofit Solution</a:t>
            </a:r>
            <a:endParaRPr lang="en-US" altLang="zh-CN" sz="2800" b="1" dirty="0">
              <a:solidFill>
                <a:srgbClr val="D81E06"/>
              </a:solidFill>
              <a:latin typeface="Arial" panose="020B0604020202020204" pitchFamily="34" charset="0"/>
              <a:cs typeface="Arial" panose="020B0604020202020204" pitchFamily="34" charset="0"/>
            </a:endParaRPr>
          </a:p>
        </p:txBody>
      </p:sp>
      <p:grpSp>
        <p:nvGrpSpPr>
          <p:cNvPr id="3" name="组合 3">
            <a:extLst>
              <a:ext uri="{FF2B5EF4-FFF2-40B4-BE49-F238E27FC236}">
                <a16:creationId xmlns:a16="http://schemas.microsoft.com/office/drawing/2014/main" id="{73EBDE55-8EF3-4F89-A5BB-D10B37D7ED6E}"/>
              </a:ext>
            </a:extLst>
          </p:cNvPr>
          <p:cNvGrpSpPr/>
          <p:nvPr/>
        </p:nvGrpSpPr>
        <p:grpSpPr>
          <a:xfrm>
            <a:off x="757426" y="1730103"/>
            <a:ext cx="6374563" cy="3922129"/>
            <a:chOff x="3166145" y="966651"/>
            <a:chExt cx="5208766" cy="3378279"/>
          </a:xfrm>
        </p:grpSpPr>
        <p:grpSp>
          <p:nvGrpSpPr>
            <p:cNvPr id="4" name="组合 1">
              <a:extLst>
                <a:ext uri="{FF2B5EF4-FFF2-40B4-BE49-F238E27FC236}">
                  <a16:creationId xmlns:a16="http://schemas.microsoft.com/office/drawing/2014/main" id="{6A428DE0-E1B2-4F26-A800-4DE1E2537C47}"/>
                </a:ext>
              </a:extLst>
            </p:cNvPr>
            <p:cNvGrpSpPr/>
            <p:nvPr/>
          </p:nvGrpSpPr>
          <p:grpSpPr>
            <a:xfrm>
              <a:off x="3166145" y="966651"/>
              <a:ext cx="5208766" cy="3378279"/>
              <a:chOff x="2249234" y="741868"/>
              <a:chExt cx="6411696" cy="3841937"/>
            </a:xfrm>
          </p:grpSpPr>
          <p:grpSp>
            <p:nvGrpSpPr>
              <p:cNvPr id="7" name="组合 27">
                <a:extLst>
                  <a:ext uri="{FF2B5EF4-FFF2-40B4-BE49-F238E27FC236}">
                    <a16:creationId xmlns:a16="http://schemas.microsoft.com/office/drawing/2014/main" id="{6624ECC3-4A94-4388-92AE-FEE21FC57605}"/>
                  </a:ext>
                </a:extLst>
              </p:cNvPr>
              <p:cNvGrpSpPr/>
              <p:nvPr/>
            </p:nvGrpSpPr>
            <p:grpSpPr>
              <a:xfrm>
                <a:off x="3826268" y="741868"/>
                <a:ext cx="4795516" cy="3841937"/>
                <a:chOff x="3826268" y="741868"/>
                <a:chExt cx="4795516" cy="3841937"/>
              </a:xfrm>
            </p:grpSpPr>
            <p:sp>
              <p:nvSpPr>
                <p:cNvPr id="63" name="圆角矩形 151">
                  <a:extLst>
                    <a:ext uri="{FF2B5EF4-FFF2-40B4-BE49-F238E27FC236}">
                      <a16:creationId xmlns:a16="http://schemas.microsoft.com/office/drawing/2014/main" id="{F64394C3-5CB5-4791-9C5A-DF61842CC36F}"/>
                    </a:ext>
                  </a:extLst>
                </p:cNvPr>
                <p:cNvSpPr/>
                <p:nvPr/>
              </p:nvSpPr>
              <p:spPr>
                <a:xfrm>
                  <a:off x="3826268" y="1750206"/>
                  <a:ext cx="3624821" cy="1763139"/>
                </a:xfrm>
                <a:prstGeom prst="roundRect">
                  <a:avLst>
                    <a:gd name="adj" fmla="val 6047"/>
                  </a:avLst>
                </a:prstGeom>
                <a:solidFill>
                  <a:schemeClr val="bg1">
                    <a:lumMod val="95000"/>
                  </a:schemeClr>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67"/>
                </a:p>
              </p:txBody>
            </p:sp>
            <p:cxnSp>
              <p:nvCxnSpPr>
                <p:cNvPr id="64" name="直接连接符 10">
                  <a:extLst>
                    <a:ext uri="{FF2B5EF4-FFF2-40B4-BE49-F238E27FC236}">
                      <a16:creationId xmlns:a16="http://schemas.microsoft.com/office/drawing/2014/main" id="{1B67EBB8-758D-43B0-9829-5112F4E3E5B9}"/>
                    </a:ext>
                  </a:extLst>
                </p:cNvPr>
                <p:cNvCxnSpPr/>
                <p:nvPr/>
              </p:nvCxnSpPr>
              <p:spPr>
                <a:xfrm>
                  <a:off x="5852512" y="2776445"/>
                  <a:ext cx="0" cy="197143"/>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直接连接符 165">
                  <a:extLst>
                    <a:ext uri="{FF2B5EF4-FFF2-40B4-BE49-F238E27FC236}">
                      <a16:creationId xmlns:a16="http://schemas.microsoft.com/office/drawing/2014/main" id="{91228DD0-00D6-4404-A75D-69E211AB7545}"/>
                    </a:ext>
                  </a:extLst>
                </p:cNvPr>
                <p:cNvCxnSpPr/>
                <p:nvPr/>
              </p:nvCxnSpPr>
              <p:spPr>
                <a:xfrm>
                  <a:off x="6269732" y="2778826"/>
                  <a:ext cx="0" cy="197143"/>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直接连接符 194">
                  <a:extLst>
                    <a:ext uri="{FF2B5EF4-FFF2-40B4-BE49-F238E27FC236}">
                      <a16:creationId xmlns:a16="http://schemas.microsoft.com/office/drawing/2014/main" id="{098F0C0A-31E6-42C8-B674-D91F933D8C47}"/>
                    </a:ext>
                  </a:extLst>
                </p:cNvPr>
                <p:cNvCxnSpPr/>
                <p:nvPr/>
              </p:nvCxnSpPr>
              <p:spPr>
                <a:xfrm flipH="1">
                  <a:off x="5782186" y="2972342"/>
                  <a:ext cx="71309" cy="67112"/>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直接连接符 195">
                  <a:extLst>
                    <a:ext uri="{FF2B5EF4-FFF2-40B4-BE49-F238E27FC236}">
                      <a16:creationId xmlns:a16="http://schemas.microsoft.com/office/drawing/2014/main" id="{5A7BB26B-E7ED-4AE2-B1F3-E4BB3D9B6566}"/>
                    </a:ext>
                  </a:extLst>
                </p:cNvPr>
                <p:cNvCxnSpPr/>
                <p:nvPr/>
              </p:nvCxnSpPr>
              <p:spPr>
                <a:xfrm flipH="1">
                  <a:off x="6198994" y="2973740"/>
                  <a:ext cx="71309" cy="67112"/>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直接连接符 241">
                  <a:extLst>
                    <a:ext uri="{FF2B5EF4-FFF2-40B4-BE49-F238E27FC236}">
                      <a16:creationId xmlns:a16="http://schemas.microsoft.com/office/drawing/2014/main" id="{97221931-2C79-417D-8594-B28AF6290A81}"/>
                    </a:ext>
                  </a:extLst>
                </p:cNvPr>
                <p:cNvCxnSpPr/>
                <p:nvPr/>
              </p:nvCxnSpPr>
              <p:spPr>
                <a:xfrm>
                  <a:off x="6660918" y="3080656"/>
                  <a:ext cx="0" cy="887029"/>
                </a:xfrm>
                <a:prstGeom prst="line">
                  <a:avLst/>
                </a:prstGeom>
                <a:ln>
                  <a:tailEnd type="stealth" w="med" len="lg"/>
                </a:ln>
              </p:spPr>
              <p:style>
                <a:lnRef idx="1">
                  <a:schemeClr val="accent1"/>
                </a:lnRef>
                <a:fillRef idx="0">
                  <a:schemeClr val="accent1"/>
                </a:fillRef>
                <a:effectRef idx="0">
                  <a:schemeClr val="accent1"/>
                </a:effectRef>
                <a:fontRef idx="minor">
                  <a:schemeClr val="tx1"/>
                </a:fontRef>
              </p:style>
            </p:cxnSp>
            <p:cxnSp>
              <p:nvCxnSpPr>
                <p:cNvPr id="69" name="直接连接符 243">
                  <a:extLst>
                    <a:ext uri="{FF2B5EF4-FFF2-40B4-BE49-F238E27FC236}">
                      <a16:creationId xmlns:a16="http://schemas.microsoft.com/office/drawing/2014/main" id="{F974162B-9F5E-46F7-9B55-219B4E69DB30}"/>
                    </a:ext>
                  </a:extLst>
                </p:cNvPr>
                <p:cNvCxnSpPr/>
                <p:nvPr/>
              </p:nvCxnSpPr>
              <p:spPr>
                <a:xfrm>
                  <a:off x="6036406" y="1903169"/>
                  <a:ext cx="110" cy="872846"/>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直接连接符 245">
                  <a:extLst>
                    <a:ext uri="{FF2B5EF4-FFF2-40B4-BE49-F238E27FC236}">
                      <a16:creationId xmlns:a16="http://schemas.microsoft.com/office/drawing/2014/main" id="{85BB3376-EC4E-4265-8470-032D060DBC52}"/>
                    </a:ext>
                  </a:extLst>
                </p:cNvPr>
                <p:cNvCxnSpPr/>
                <p:nvPr/>
              </p:nvCxnSpPr>
              <p:spPr>
                <a:xfrm flipH="1">
                  <a:off x="6036516" y="1836057"/>
                  <a:ext cx="71309" cy="67112"/>
                </a:xfrm>
                <a:prstGeom prst="line">
                  <a:avLst/>
                </a:prstGeom>
              </p:spPr>
              <p:style>
                <a:lnRef idx="1">
                  <a:schemeClr val="accent1"/>
                </a:lnRef>
                <a:fillRef idx="0">
                  <a:schemeClr val="accent1"/>
                </a:fillRef>
                <a:effectRef idx="0">
                  <a:schemeClr val="accent1"/>
                </a:effectRef>
                <a:fontRef idx="minor">
                  <a:schemeClr val="tx1"/>
                </a:fontRef>
              </p:style>
            </p:cxnSp>
            <p:pic>
              <p:nvPicPr>
                <p:cNvPr id="71" name="图片 277">
                  <a:extLst>
                    <a:ext uri="{FF2B5EF4-FFF2-40B4-BE49-F238E27FC236}">
                      <a16:creationId xmlns:a16="http://schemas.microsoft.com/office/drawing/2014/main" id="{08FB0998-AED1-40C3-8A25-B442B9787B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50647" y="783048"/>
                  <a:ext cx="599874" cy="619282"/>
                </a:xfrm>
                <a:prstGeom prst="rect">
                  <a:avLst/>
                </a:prstGeom>
              </p:spPr>
            </p:pic>
            <p:cxnSp>
              <p:nvCxnSpPr>
                <p:cNvPr id="72" name="直接连接符 279">
                  <a:extLst>
                    <a:ext uri="{FF2B5EF4-FFF2-40B4-BE49-F238E27FC236}">
                      <a16:creationId xmlns:a16="http://schemas.microsoft.com/office/drawing/2014/main" id="{6A143189-ECBA-4A4B-9C3C-F3D16FA26337}"/>
                    </a:ext>
                  </a:extLst>
                </p:cNvPr>
                <p:cNvCxnSpPr/>
                <p:nvPr/>
              </p:nvCxnSpPr>
              <p:spPr>
                <a:xfrm>
                  <a:off x="6029663" y="1429068"/>
                  <a:ext cx="0" cy="371511"/>
                </a:xfrm>
                <a:prstGeom prst="line">
                  <a:avLst/>
                </a:prstGeom>
              </p:spPr>
              <p:style>
                <a:lnRef idx="1">
                  <a:schemeClr val="accent1"/>
                </a:lnRef>
                <a:fillRef idx="0">
                  <a:schemeClr val="accent1"/>
                </a:fillRef>
                <a:effectRef idx="0">
                  <a:schemeClr val="accent1"/>
                </a:effectRef>
                <a:fontRef idx="minor">
                  <a:schemeClr val="tx1"/>
                </a:fontRef>
              </p:style>
            </p:cxnSp>
            <p:pic>
              <p:nvPicPr>
                <p:cNvPr id="73" name="图片 352">
                  <a:extLst>
                    <a:ext uri="{FF2B5EF4-FFF2-40B4-BE49-F238E27FC236}">
                      <a16:creationId xmlns:a16="http://schemas.microsoft.com/office/drawing/2014/main" id="{5122BE48-3E80-44BB-B0A8-F993F69C9F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075" t="16310" b="1"/>
                <a:stretch/>
              </p:blipFill>
              <p:spPr>
                <a:xfrm>
                  <a:off x="6512416" y="3994576"/>
                  <a:ext cx="313782" cy="349765"/>
                </a:xfrm>
                <a:prstGeom prst="rect">
                  <a:avLst/>
                </a:prstGeom>
              </p:spPr>
            </p:pic>
            <p:pic>
              <p:nvPicPr>
                <p:cNvPr id="74" name="图片 140">
                  <a:extLst>
                    <a:ext uri="{FF2B5EF4-FFF2-40B4-BE49-F238E27FC236}">
                      <a16:creationId xmlns:a16="http://schemas.microsoft.com/office/drawing/2014/main" id="{0EB9272D-F301-49FD-837B-894FE052F9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75788" y="4005132"/>
                  <a:ext cx="359356" cy="359356"/>
                </a:xfrm>
                <a:prstGeom prst="rect">
                  <a:avLst/>
                </a:prstGeom>
              </p:spPr>
            </p:pic>
            <p:pic>
              <p:nvPicPr>
                <p:cNvPr id="75" name="图片 141">
                  <a:extLst>
                    <a:ext uri="{FF2B5EF4-FFF2-40B4-BE49-F238E27FC236}">
                      <a16:creationId xmlns:a16="http://schemas.microsoft.com/office/drawing/2014/main" id="{85FC6844-AB31-40A1-AFC2-38F1CA9794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4603" y="4015277"/>
                  <a:ext cx="342663" cy="342663"/>
                </a:xfrm>
                <a:prstGeom prst="rect">
                  <a:avLst/>
                </a:prstGeom>
              </p:spPr>
            </p:pic>
            <p:pic>
              <p:nvPicPr>
                <p:cNvPr id="76" name="图片 382">
                  <a:extLst>
                    <a:ext uri="{FF2B5EF4-FFF2-40B4-BE49-F238E27FC236}">
                      <a16:creationId xmlns:a16="http://schemas.microsoft.com/office/drawing/2014/main" id="{58755BB4-E47F-46C7-A804-105F5E6EAA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54282" y="741868"/>
                  <a:ext cx="667502" cy="667502"/>
                </a:xfrm>
                <a:prstGeom prst="rect">
                  <a:avLst/>
                </a:prstGeom>
              </p:spPr>
            </p:pic>
            <p:cxnSp>
              <p:nvCxnSpPr>
                <p:cNvPr id="77" name="直接连接符 162">
                  <a:extLst>
                    <a:ext uri="{FF2B5EF4-FFF2-40B4-BE49-F238E27FC236}">
                      <a16:creationId xmlns:a16="http://schemas.microsoft.com/office/drawing/2014/main" id="{06FEF1C8-423F-406D-90C0-1A16A63BB5B3}"/>
                    </a:ext>
                  </a:extLst>
                </p:cNvPr>
                <p:cNvCxnSpPr/>
                <p:nvPr/>
              </p:nvCxnSpPr>
              <p:spPr>
                <a:xfrm>
                  <a:off x="8285076" y="1409370"/>
                  <a:ext cx="496" cy="904339"/>
                </a:xfrm>
                <a:prstGeom prst="line">
                  <a:avLst/>
                </a:prstGeom>
                <a:ln w="28575">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sp>
              <p:nvSpPr>
                <p:cNvPr id="78" name="文本框 455">
                  <a:extLst>
                    <a:ext uri="{FF2B5EF4-FFF2-40B4-BE49-F238E27FC236}">
                      <a16:creationId xmlns:a16="http://schemas.microsoft.com/office/drawing/2014/main" id="{855E0126-C90A-4D96-928C-B21CDD441757}"/>
                    </a:ext>
                  </a:extLst>
                </p:cNvPr>
                <p:cNvSpPr txBox="1"/>
                <p:nvPr/>
              </p:nvSpPr>
              <p:spPr>
                <a:xfrm>
                  <a:off x="5828626" y="4352730"/>
                  <a:ext cx="880661" cy="231075"/>
                </a:xfrm>
                <a:prstGeom prst="rect">
                  <a:avLst/>
                </a:prstGeom>
                <a:noFill/>
              </p:spPr>
              <p:txBody>
                <a:bodyPr wrap="none" rtlCol="0">
                  <a:spAutoFit/>
                </a:bodyPr>
                <a:lstStyle/>
                <a:p>
                  <a:pPr algn="ctr"/>
                  <a:r>
                    <a:rPr lang="en-US" altLang="zh-CN" sz="933" dirty="0"/>
                    <a:t>On-Grid Loads</a:t>
                  </a:r>
                  <a:endParaRPr lang="zh-CN" altLang="en-US" sz="933" dirty="0"/>
                </a:p>
              </p:txBody>
            </p:sp>
            <p:cxnSp>
              <p:nvCxnSpPr>
                <p:cNvPr id="79" name="直接连接符 483">
                  <a:extLst>
                    <a:ext uri="{FF2B5EF4-FFF2-40B4-BE49-F238E27FC236}">
                      <a16:creationId xmlns:a16="http://schemas.microsoft.com/office/drawing/2014/main" id="{90A7DB17-1DE6-40B1-A48B-A9840B0D029D}"/>
                    </a:ext>
                  </a:extLst>
                </p:cNvPr>
                <p:cNvCxnSpPr/>
                <p:nvPr/>
              </p:nvCxnSpPr>
              <p:spPr>
                <a:xfrm flipH="1">
                  <a:off x="5850050" y="2776015"/>
                  <a:ext cx="137101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直接连接符 510">
                  <a:extLst>
                    <a:ext uri="{FF2B5EF4-FFF2-40B4-BE49-F238E27FC236}">
                      <a16:creationId xmlns:a16="http://schemas.microsoft.com/office/drawing/2014/main" id="{7349F530-2CC6-4676-A450-E74CBD01A005}"/>
                    </a:ext>
                  </a:extLst>
                </p:cNvPr>
                <p:cNvCxnSpPr/>
                <p:nvPr/>
              </p:nvCxnSpPr>
              <p:spPr>
                <a:xfrm>
                  <a:off x="6270861" y="3082380"/>
                  <a:ext cx="0" cy="887029"/>
                </a:xfrm>
                <a:prstGeom prst="line">
                  <a:avLst/>
                </a:prstGeom>
                <a:ln>
                  <a:tailEnd type="stealth" w="med" len="lg"/>
                </a:ln>
              </p:spPr>
              <p:style>
                <a:lnRef idx="1">
                  <a:schemeClr val="accent1"/>
                </a:lnRef>
                <a:fillRef idx="0">
                  <a:schemeClr val="accent1"/>
                </a:fillRef>
                <a:effectRef idx="0">
                  <a:schemeClr val="accent1"/>
                </a:effectRef>
                <a:fontRef idx="minor">
                  <a:schemeClr val="tx1"/>
                </a:fontRef>
              </p:style>
            </p:cxnSp>
            <p:cxnSp>
              <p:nvCxnSpPr>
                <p:cNvPr id="81" name="直接连接符 511">
                  <a:extLst>
                    <a:ext uri="{FF2B5EF4-FFF2-40B4-BE49-F238E27FC236}">
                      <a16:creationId xmlns:a16="http://schemas.microsoft.com/office/drawing/2014/main" id="{33905E22-21FC-4F23-ADDE-04FAA95CC721}"/>
                    </a:ext>
                  </a:extLst>
                </p:cNvPr>
                <p:cNvCxnSpPr/>
                <p:nvPr/>
              </p:nvCxnSpPr>
              <p:spPr>
                <a:xfrm>
                  <a:off x="5850050" y="3099474"/>
                  <a:ext cx="0" cy="887029"/>
                </a:xfrm>
                <a:prstGeom prst="line">
                  <a:avLst/>
                </a:prstGeom>
                <a:ln>
                  <a:tailEnd type="stealth" w="med" len="lg"/>
                </a:ln>
              </p:spPr>
              <p:style>
                <a:lnRef idx="1">
                  <a:schemeClr val="accent1"/>
                </a:lnRef>
                <a:fillRef idx="0">
                  <a:schemeClr val="accent1"/>
                </a:fillRef>
                <a:effectRef idx="0">
                  <a:schemeClr val="accent1"/>
                </a:effectRef>
                <a:fontRef idx="minor">
                  <a:schemeClr val="tx1"/>
                </a:fontRef>
              </p:style>
            </p:cxnSp>
            <p:cxnSp>
              <p:nvCxnSpPr>
                <p:cNvPr id="82" name="直接连接符 556">
                  <a:extLst>
                    <a:ext uri="{FF2B5EF4-FFF2-40B4-BE49-F238E27FC236}">
                      <a16:creationId xmlns:a16="http://schemas.microsoft.com/office/drawing/2014/main" id="{FC6EAEBC-C53B-419E-B52C-7DCC2FE374B8}"/>
                    </a:ext>
                  </a:extLst>
                </p:cNvPr>
                <p:cNvCxnSpPr/>
                <p:nvPr/>
              </p:nvCxnSpPr>
              <p:spPr>
                <a:xfrm>
                  <a:off x="6041029" y="2356219"/>
                  <a:ext cx="1727" cy="299138"/>
                </a:xfrm>
                <a:prstGeom prst="line">
                  <a:avLst/>
                </a:prstGeom>
                <a:ln w="12700">
                  <a:solidFill>
                    <a:schemeClr val="tx1"/>
                  </a:solidFill>
                  <a:headEnd type="stealth" w="med" len="lg"/>
                  <a:tailEnd type="none" w="med" len="lg"/>
                </a:ln>
              </p:spPr>
              <p:style>
                <a:lnRef idx="1">
                  <a:schemeClr val="accent1"/>
                </a:lnRef>
                <a:fillRef idx="0">
                  <a:schemeClr val="accent1"/>
                </a:fillRef>
                <a:effectRef idx="0">
                  <a:schemeClr val="accent1"/>
                </a:effectRef>
                <a:fontRef idx="minor">
                  <a:schemeClr val="tx1"/>
                </a:fontRef>
              </p:style>
            </p:cxnSp>
            <p:cxnSp>
              <p:nvCxnSpPr>
                <p:cNvPr id="83" name="直接连接符 70">
                  <a:extLst>
                    <a:ext uri="{FF2B5EF4-FFF2-40B4-BE49-F238E27FC236}">
                      <a16:creationId xmlns:a16="http://schemas.microsoft.com/office/drawing/2014/main" id="{53D86CE7-D982-4577-8FF3-122153EF7179}"/>
                    </a:ext>
                  </a:extLst>
                </p:cNvPr>
                <p:cNvCxnSpPr/>
                <p:nvPr/>
              </p:nvCxnSpPr>
              <p:spPr>
                <a:xfrm flipH="1">
                  <a:off x="7151655" y="2938358"/>
                  <a:ext cx="71309" cy="67112"/>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直接连接符 71">
                  <a:extLst>
                    <a:ext uri="{FF2B5EF4-FFF2-40B4-BE49-F238E27FC236}">
                      <a16:creationId xmlns:a16="http://schemas.microsoft.com/office/drawing/2014/main" id="{D0E0EC57-053A-4314-91FD-08730D08733E}"/>
                    </a:ext>
                  </a:extLst>
                </p:cNvPr>
                <p:cNvCxnSpPr/>
                <p:nvPr/>
              </p:nvCxnSpPr>
              <p:spPr>
                <a:xfrm>
                  <a:off x="7221059" y="2777705"/>
                  <a:ext cx="0" cy="167644"/>
                </a:xfrm>
                <a:prstGeom prst="line">
                  <a:avLst/>
                </a:prstGeom>
              </p:spPr>
              <p:style>
                <a:lnRef idx="1">
                  <a:schemeClr val="accent1"/>
                </a:lnRef>
                <a:fillRef idx="0">
                  <a:schemeClr val="accent1"/>
                </a:fillRef>
                <a:effectRef idx="0">
                  <a:schemeClr val="accent1"/>
                </a:effectRef>
                <a:fontRef idx="minor">
                  <a:schemeClr val="tx1"/>
                </a:fontRef>
              </p:style>
            </p:cxnSp>
            <p:pic>
              <p:nvPicPr>
                <p:cNvPr id="85" name="图片 73">
                  <a:extLst>
                    <a:ext uri="{FF2B5EF4-FFF2-40B4-BE49-F238E27FC236}">
                      <a16:creationId xmlns:a16="http://schemas.microsoft.com/office/drawing/2014/main" id="{A3587513-F6C2-4CCB-BC55-3A9F2133D8D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316"/>
                <a:stretch/>
              </p:blipFill>
              <p:spPr>
                <a:xfrm>
                  <a:off x="7956128" y="2323691"/>
                  <a:ext cx="656190" cy="666983"/>
                </a:xfrm>
                <a:prstGeom prst="rect">
                  <a:avLst/>
                </a:prstGeom>
              </p:spPr>
            </p:pic>
            <p:cxnSp>
              <p:nvCxnSpPr>
                <p:cNvPr id="86" name="肘形连接符 8">
                  <a:extLst>
                    <a:ext uri="{FF2B5EF4-FFF2-40B4-BE49-F238E27FC236}">
                      <a16:creationId xmlns:a16="http://schemas.microsoft.com/office/drawing/2014/main" id="{C63E2B38-9A91-4A04-BB18-FB7EE8566AEF}"/>
                    </a:ext>
                  </a:extLst>
                </p:cNvPr>
                <p:cNvCxnSpPr>
                  <a:endCxn id="85" idx="2"/>
                </p:cNvCxnSpPr>
                <p:nvPr/>
              </p:nvCxnSpPr>
              <p:spPr>
                <a:xfrm flipV="1">
                  <a:off x="7221059" y="2990674"/>
                  <a:ext cx="1063164" cy="388822"/>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87" name="直接连接符 78">
                  <a:extLst>
                    <a:ext uri="{FF2B5EF4-FFF2-40B4-BE49-F238E27FC236}">
                      <a16:creationId xmlns:a16="http://schemas.microsoft.com/office/drawing/2014/main" id="{B37EF0CE-F35A-49C1-99AE-DED102EAE1A0}"/>
                    </a:ext>
                  </a:extLst>
                </p:cNvPr>
                <p:cNvCxnSpPr/>
                <p:nvPr/>
              </p:nvCxnSpPr>
              <p:spPr>
                <a:xfrm>
                  <a:off x="7221296" y="3069394"/>
                  <a:ext cx="0" cy="312611"/>
                </a:xfrm>
                <a:prstGeom prst="line">
                  <a:avLst/>
                </a:prstGeom>
              </p:spPr>
              <p:style>
                <a:lnRef idx="1">
                  <a:schemeClr val="accent1"/>
                </a:lnRef>
                <a:fillRef idx="0">
                  <a:schemeClr val="accent1"/>
                </a:fillRef>
                <a:effectRef idx="0">
                  <a:schemeClr val="accent1"/>
                </a:effectRef>
                <a:fontRef idx="minor">
                  <a:schemeClr val="tx1"/>
                </a:fontRef>
              </p:style>
            </p:cxnSp>
            <p:sp>
              <p:nvSpPr>
                <p:cNvPr id="88" name="文本框 83">
                  <a:extLst>
                    <a:ext uri="{FF2B5EF4-FFF2-40B4-BE49-F238E27FC236}">
                      <a16:creationId xmlns:a16="http://schemas.microsoft.com/office/drawing/2014/main" id="{34459264-9E63-4999-B9BA-6B4804E1BFCA}"/>
                    </a:ext>
                  </a:extLst>
                </p:cNvPr>
                <p:cNvSpPr txBox="1"/>
                <p:nvPr/>
              </p:nvSpPr>
              <p:spPr>
                <a:xfrm>
                  <a:off x="8047577" y="2463842"/>
                  <a:ext cx="521109" cy="331632"/>
                </a:xfrm>
                <a:prstGeom prst="rect">
                  <a:avLst/>
                </a:prstGeom>
                <a:noFill/>
              </p:spPr>
              <p:txBody>
                <a:bodyPr wrap="none" rtlCol="0">
                  <a:spAutoFit/>
                </a:bodyPr>
                <a:lstStyle/>
                <a:p>
                  <a:pPr algn="ctr"/>
                  <a:r>
                    <a:rPr lang="en-US" altLang="zh-CN" sz="800" dirty="0"/>
                    <a:t>On-Grid</a:t>
                  </a:r>
                </a:p>
                <a:p>
                  <a:pPr algn="ctr"/>
                  <a:r>
                    <a:rPr lang="en-US" altLang="zh-CN" sz="800" dirty="0"/>
                    <a:t>Inverter</a:t>
                  </a:r>
                </a:p>
              </p:txBody>
            </p:sp>
            <p:cxnSp>
              <p:nvCxnSpPr>
                <p:cNvPr id="89" name="直接连接符 82">
                  <a:extLst>
                    <a:ext uri="{FF2B5EF4-FFF2-40B4-BE49-F238E27FC236}">
                      <a16:creationId xmlns:a16="http://schemas.microsoft.com/office/drawing/2014/main" id="{498F9981-FB11-4827-AB2F-0025E45B73DA}"/>
                    </a:ext>
                  </a:extLst>
                </p:cNvPr>
                <p:cNvCxnSpPr/>
                <p:nvPr/>
              </p:nvCxnSpPr>
              <p:spPr>
                <a:xfrm>
                  <a:off x="6662987" y="2781896"/>
                  <a:ext cx="0" cy="197143"/>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直接连接符 84">
                  <a:extLst>
                    <a:ext uri="{FF2B5EF4-FFF2-40B4-BE49-F238E27FC236}">
                      <a16:creationId xmlns:a16="http://schemas.microsoft.com/office/drawing/2014/main" id="{F85C0588-EE09-4870-942B-2EF33F8F5CFA}"/>
                    </a:ext>
                  </a:extLst>
                </p:cNvPr>
                <p:cNvCxnSpPr/>
                <p:nvPr/>
              </p:nvCxnSpPr>
              <p:spPr>
                <a:xfrm flipH="1">
                  <a:off x="6592249" y="2976810"/>
                  <a:ext cx="71309" cy="67112"/>
                </a:xfrm>
                <a:prstGeom prst="line">
                  <a:avLst/>
                </a:prstGeom>
              </p:spPr>
              <p:style>
                <a:lnRef idx="1">
                  <a:schemeClr val="accent1"/>
                </a:lnRef>
                <a:fillRef idx="0">
                  <a:schemeClr val="accent1"/>
                </a:fillRef>
                <a:effectRef idx="0">
                  <a:schemeClr val="accent1"/>
                </a:effectRef>
                <a:fontRef idx="minor">
                  <a:schemeClr val="tx1"/>
                </a:fontRef>
              </p:style>
            </p:cxnSp>
          </p:grpSp>
          <p:sp>
            <p:nvSpPr>
              <p:cNvPr id="8" name="文本框 446">
                <a:extLst>
                  <a:ext uri="{FF2B5EF4-FFF2-40B4-BE49-F238E27FC236}">
                    <a16:creationId xmlns:a16="http://schemas.microsoft.com/office/drawing/2014/main" id="{1F95D754-E38E-4D92-9B1D-EFB21FEA73EF}"/>
                  </a:ext>
                </a:extLst>
              </p:cNvPr>
              <p:cNvSpPr txBox="1"/>
              <p:nvPr/>
            </p:nvSpPr>
            <p:spPr>
              <a:xfrm>
                <a:off x="8279385" y="746937"/>
                <a:ext cx="381545" cy="301484"/>
              </a:xfrm>
              <a:prstGeom prst="rect">
                <a:avLst/>
              </a:prstGeom>
              <a:noFill/>
            </p:spPr>
            <p:txBody>
              <a:bodyPr wrap="none" rtlCol="0">
                <a:spAutoFit/>
              </a:bodyPr>
              <a:lstStyle/>
              <a:p>
                <a:r>
                  <a:rPr lang="en-US" altLang="zh-CN" sz="1400" dirty="0"/>
                  <a:t>PV</a:t>
                </a:r>
                <a:endParaRPr lang="zh-CN" altLang="en-US" sz="1400" dirty="0"/>
              </a:p>
            </p:txBody>
          </p:sp>
          <p:grpSp>
            <p:nvGrpSpPr>
              <p:cNvPr id="9" name="组合 12">
                <a:extLst>
                  <a:ext uri="{FF2B5EF4-FFF2-40B4-BE49-F238E27FC236}">
                    <a16:creationId xmlns:a16="http://schemas.microsoft.com/office/drawing/2014/main" id="{354C246A-7F1D-467F-94DE-49A6A9EC4BBB}"/>
                  </a:ext>
                </a:extLst>
              </p:cNvPr>
              <p:cNvGrpSpPr/>
              <p:nvPr/>
            </p:nvGrpSpPr>
            <p:grpSpPr>
              <a:xfrm>
                <a:off x="2661754" y="2393297"/>
                <a:ext cx="623425" cy="590952"/>
                <a:chOff x="2109304" y="2278997"/>
                <a:chExt cx="623425" cy="590952"/>
              </a:xfrm>
            </p:grpSpPr>
            <p:pic>
              <p:nvPicPr>
                <p:cNvPr id="61" name="图片 275">
                  <a:extLst>
                    <a:ext uri="{FF2B5EF4-FFF2-40B4-BE49-F238E27FC236}">
                      <a16:creationId xmlns:a16="http://schemas.microsoft.com/office/drawing/2014/main" id="{3C106E1D-5E01-4569-B6EB-7FA2F6E54A84}"/>
                    </a:ext>
                  </a:extLst>
                </p:cNvPr>
                <p:cNvPicPr>
                  <a:picLocks noChangeAspect="1"/>
                </p:cNvPicPr>
                <p:nvPr/>
              </p:nvPicPr>
              <p:blipFill rotWithShape="1">
                <a:blip r:embed="rId8" cstate="print">
                  <a:duotone>
                    <a:schemeClr val="accent2">
                      <a:shade val="45000"/>
                      <a:satMod val="135000"/>
                    </a:schemeClr>
                    <a:prstClr val="white"/>
                  </a:duotone>
                  <a:extLst>
                    <a:ext uri="{BEBA8EAE-BF5A-486C-A8C5-ECC9F3942E4B}">
                      <a14:imgProps xmlns:a14="http://schemas.microsoft.com/office/drawing/2010/main">
                        <a14:imgLayer r:embed="rId9">
                          <a14:imgEffect>
                            <a14:colorTemperature colorTemp="5901"/>
                          </a14:imgEffect>
                          <a14:imgEffect>
                            <a14:saturation sat="122000"/>
                          </a14:imgEffect>
                        </a14:imgLayer>
                      </a14:imgProps>
                    </a:ext>
                    <a:ext uri="{28A0092B-C50C-407E-A947-70E740481C1C}">
                      <a14:useLocalDpi xmlns:a14="http://schemas.microsoft.com/office/drawing/2010/main" val="0"/>
                    </a:ext>
                  </a:extLst>
                </a:blip>
                <a:srcRect t="6992"/>
                <a:stretch/>
              </p:blipFill>
              <p:spPr>
                <a:xfrm>
                  <a:off x="2132575" y="2278997"/>
                  <a:ext cx="577024" cy="590952"/>
                </a:xfrm>
                <a:prstGeom prst="rect">
                  <a:avLst/>
                </a:prstGeom>
              </p:spPr>
            </p:pic>
            <p:sp>
              <p:nvSpPr>
                <p:cNvPr id="62" name="文本框 447">
                  <a:extLst>
                    <a:ext uri="{FF2B5EF4-FFF2-40B4-BE49-F238E27FC236}">
                      <a16:creationId xmlns:a16="http://schemas.microsoft.com/office/drawing/2014/main" id="{A64EC30E-C633-4E45-804A-BFCAD8B017DD}"/>
                    </a:ext>
                  </a:extLst>
                </p:cNvPr>
                <p:cNvSpPr txBox="1"/>
                <p:nvPr/>
              </p:nvSpPr>
              <p:spPr>
                <a:xfrm>
                  <a:off x="2109304" y="2363769"/>
                  <a:ext cx="623425" cy="331632"/>
                </a:xfrm>
                <a:prstGeom prst="rect">
                  <a:avLst/>
                </a:prstGeom>
                <a:noFill/>
              </p:spPr>
              <p:txBody>
                <a:bodyPr wrap="square" rtlCol="0">
                  <a:spAutoFit/>
                </a:bodyPr>
                <a:lstStyle/>
                <a:p>
                  <a:pPr algn="ctr"/>
                  <a:r>
                    <a:rPr lang="en-US" altLang="zh-CN" sz="800" dirty="0"/>
                    <a:t>AC Coupled </a:t>
                  </a:r>
                </a:p>
              </p:txBody>
            </p:sp>
          </p:grpSp>
          <p:sp>
            <p:nvSpPr>
              <p:cNvPr id="10" name="文本框 451">
                <a:extLst>
                  <a:ext uri="{FF2B5EF4-FFF2-40B4-BE49-F238E27FC236}">
                    <a16:creationId xmlns:a16="http://schemas.microsoft.com/office/drawing/2014/main" id="{5A6F87B2-0F2A-498D-8D32-134D2829E23A}"/>
                  </a:ext>
                </a:extLst>
              </p:cNvPr>
              <p:cNvSpPr txBox="1"/>
              <p:nvPr/>
            </p:nvSpPr>
            <p:spPr>
              <a:xfrm>
                <a:off x="3799563" y="1762985"/>
                <a:ext cx="970952" cy="231075"/>
              </a:xfrm>
              <a:prstGeom prst="rect">
                <a:avLst/>
              </a:prstGeom>
              <a:noFill/>
            </p:spPr>
            <p:txBody>
              <a:bodyPr wrap="none" rtlCol="0">
                <a:spAutoFit/>
              </a:bodyPr>
              <a:lstStyle/>
              <a:p>
                <a:pPr algn="ctr"/>
                <a:r>
                  <a:rPr lang="en-US" altLang="zh-CN" sz="933" dirty="0">
                    <a:solidFill>
                      <a:schemeClr val="tx1">
                        <a:lumMod val="50000"/>
                        <a:lumOff val="50000"/>
                      </a:schemeClr>
                    </a:solidFill>
                  </a:rPr>
                  <a:t>Distribution Box</a:t>
                </a:r>
                <a:endParaRPr lang="zh-CN" altLang="en-US" sz="933" dirty="0">
                  <a:solidFill>
                    <a:schemeClr val="tx1">
                      <a:lumMod val="50000"/>
                      <a:lumOff val="50000"/>
                    </a:schemeClr>
                  </a:solidFill>
                </a:endParaRPr>
              </a:p>
            </p:txBody>
          </p:sp>
          <p:sp>
            <p:nvSpPr>
              <p:cNvPr id="11" name="文本框 456">
                <a:extLst>
                  <a:ext uri="{FF2B5EF4-FFF2-40B4-BE49-F238E27FC236}">
                    <a16:creationId xmlns:a16="http://schemas.microsoft.com/office/drawing/2014/main" id="{7E88CE2A-6F14-4D5B-B9EA-6F8938801B4E}"/>
                  </a:ext>
                </a:extLst>
              </p:cNvPr>
              <p:cNvSpPr txBox="1"/>
              <p:nvPr/>
            </p:nvSpPr>
            <p:spPr>
              <a:xfrm>
                <a:off x="5277789" y="1057368"/>
                <a:ext cx="564642" cy="271336"/>
              </a:xfrm>
              <a:prstGeom prst="rect">
                <a:avLst/>
              </a:prstGeom>
              <a:noFill/>
            </p:spPr>
            <p:txBody>
              <a:bodyPr wrap="none" rtlCol="0">
                <a:spAutoFit/>
              </a:bodyPr>
              <a:lstStyle/>
              <a:p>
                <a:pPr algn="ctr"/>
                <a:r>
                  <a:rPr lang="en-US" altLang="zh-CN" sz="1200" dirty="0"/>
                  <a:t>Utility</a:t>
                </a:r>
                <a:endParaRPr lang="zh-CN" altLang="en-US" sz="1200" dirty="0"/>
              </a:p>
            </p:txBody>
          </p:sp>
          <p:grpSp>
            <p:nvGrpSpPr>
              <p:cNvPr id="12" name="组合 25">
                <a:extLst>
                  <a:ext uri="{FF2B5EF4-FFF2-40B4-BE49-F238E27FC236}">
                    <a16:creationId xmlns:a16="http://schemas.microsoft.com/office/drawing/2014/main" id="{2E70CD93-E5AE-4BFE-B125-4876495BBCF5}"/>
                  </a:ext>
                </a:extLst>
              </p:cNvPr>
              <p:cNvGrpSpPr/>
              <p:nvPr/>
            </p:nvGrpSpPr>
            <p:grpSpPr>
              <a:xfrm>
                <a:off x="3069429" y="2693078"/>
                <a:ext cx="1840406" cy="508635"/>
                <a:chOff x="2516979" y="2578778"/>
                <a:chExt cx="1840406" cy="508635"/>
              </a:xfrm>
            </p:grpSpPr>
            <p:sp>
              <p:nvSpPr>
                <p:cNvPr id="56" name="文本框 450">
                  <a:extLst>
                    <a:ext uri="{FF2B5EF4-FFF2-40B4-BE49-F238E27FC236}">
                      <a16:creationId xmlns:a16="http://schemas.microsoft.com/office/drawing/2014/main" id="{CC47E8DF-2802-426F-8877-EB891AF684B8}"/>
                    </a:ext>
                  </a:extLst>
                </p:cNvPr>
                <p:cNvSpPr txBox="1"/>
                <p:nvPr/>
              </p:nvSpPr>
              <p:spPr>
                <a:xfrm>
                  <a:off x="2516979" y="2876374"/>
                  <a:ext cx="837127" cy="211039"/>
                </a:xfrm>
                <a:prstGeom prst="rect">
                  <a:avLst/>
                </a:prstGeom>
                <a:noFill/>
              </p:spPr>
              <p:txBody>
                <a:bodyPr wrap="none" rtlCol="0">
                  <a:spAutoFit/>
                </a:bodyPr>
                <a:lstStyle/>
                <a:p>
                  <a:pPr algn="ctr"/>
                  <a:r>
                    <a:rPr lang="en-US" altLang="zh-CN" sz="800" dirty="0"/>
                    <a:t>Back-Up Wiring</a:t>
                  </a:r>
                  <a:endParaRPr lang="zh-CN" altLang="en-US" sz="800" dirty="0"/>
                </a:p>
              </p:txBody>
            </p:sp>
            <p:grpSp>
              <p:nvGrpSpPr>
                <p:cNvPr id="57" name="组合 18">
                  <a:extLst>
                    <a:ext uri="{FF2B5EF4-FFF2-40B4-BE49-F238E27FC236}">
                      <a16:creationId xmlns:a16="http://schemas.microsoft.com/office/drawing/2014/main" id="{964D912F-1384-48FA-825D-2531E6359FC8}"/>
                    </a:ext>
                  </a:extLst>
                </p:cNvPr>
                <p:cNvGrpSpPr/>
                <p:nvPr/>
              </p:nvGrpSpPr>
              <p:grpSpPr>
                <a:xfrm>
                  <a:off x="2563700" y="2578778"/>
                  <a:ext cx="1793685" cy="291171"/>
                  <a:chOff x="2563700" y="2578778"/>
                  <a:chExt cx="1793685" cy="291171"/>
                </a:xfrm>
              </p:grpSpPr>
              <p:cxnSp>
                <p:nvCxnSpPr>
                  <p:cNvPr id="58" name="肘形连接符 398">
                    <a:extLst>
                      <a:ext uri="{FF2B5EF4-FFF2-40B4-BE49-F238E27FC236}">
                        <a16:creationId xmlns:a16="http://schemas.microsoft.com/office/drawing/2014/main" id="{61A48A2D-DBF1-4521-82DE-BB9C369D14B9}"/>
                      </a:ext>
                    </a:extLst>
                  </p:cNvPr>
                  <p:cNvCxnSpPr/>
                  <p:nvPr/>
                </p:nvCxnSpPr>
                <p:spPr>
                  <a:xfrm rot="5400000" flipH="1" flipV="1">
                    <a:off x="2958575" y="2250778"/>
                    <a:ext cx="224296" cy="1014046"/>
                  </a:xfrm>
                  <a:prstGeom prst="bentConnector4">
                    <a:avLst>
                      <a:gd name="adj1" fmla="val -101919"/>
                      <a:gd name="adj2" fmla="val 83253"/>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9" name="直接连接符 461">
                    <a:extLst>
                      <a:ext uri="{FF2B5EF4-FFF2-40B4-BE49-F238E27FC236}">
                        <a16:creationId xmlns:a16="http://schemas.microsoft.com/office/drawing/2014/main" id="{B21089A3-EC43-429C-8AF3-2F00B6E81FD2}"/>
                      </a:ext>
                    </a:extLst>
                  </p:cNvPr>
                  <p:cNvCxnSpPr/>
                  <p:nvPr/>
                </p:nvCxnSpPr>
                <p:spPr>
                  <a:xfrm flipH="1" flipV="1">
                    <a:off x="3720644" y="2652622"/>
                    <a:ext cx="636741" cy="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0" name="直接连接符 479">
                    <a:extLst>
                      <a:ext uri="{FF2B5EF4-FFF2-40B4-BE49-F238E27FC236}">
                        <a16:creationId xmlns:a16="http://schemas.microsoft.com/office/drawing/2014/main" id="{F107ADC4-7D0B-4ABA-8592-515FF39ACA1C}"/>
                      </a:ext>
                    </a:extLst>
                  </p:cNvPr>
                  <p:cNvCxnSpPr/>
                  <p:nvPr/>
                </p:nvCxnSpPr>
                <p:spPr>
                  <a:xfrm flipH="1">
                    <a:off x="3573953" y="2578778"/>
                    <a:ext cx="71309" cy="67112"/>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grpSp>
          <p:grpSp>
            <p:nvGrpSpPr>
              <p:cNvPr id="13" name="组合 15">
                <a:extLst>
                  <a:ext uri="{FF2B5EF4-FFF2-40B4-BE49-F238E27FC236}">
                    <a16:creationId xmlns:a16="http://schemas.microsoft.com/office/drawing/2014/main" id="{7BB4CA09-6D32-4263-BA04-0FF1E24D5D67}"/>
                  </a:ext>
                </a:extLst>
              </p:cNvPr>
              <p:cNvGrpSpPr/>
              <p:nvPr/>
            </p:nvGrpSpPr>
            <p:grpSpPr>
              <a:xfrm>
                <a:off x="5337762" y="2774210"/>
                <a:ext cx="72707" cy="263486"/>
                <a:chOff x="4785312" y="2659910"/>
                <a:chExt cx="72707" cy="263486"/>
              </a:xfrm>
            </p:grpSpPr>
            <p:cxnSp>
              <p:nvCxnSpPr>
                <p:cNvPr id="54" name="直接连接符 487">
                  <a:extLst>
                    <a:ext uri="{FF2B5EF4-FFF2-40B4-BE49-F238E27FC236}">
                      <a16:creationId xmlns:a16="http://schemas.microsoft.com/office/drawing/2014/main" id="{0D5F9266-2B29-4033-8744-49D8193F6297}"/>
                    </a:ext>
                  </a:extLst>
                </p:cNvPr>
                <p:cNvCxnSpPr/>
                <p:nvPr/>
              </p:nvCxnSpPr>
              <p:spPr>
                <a:xfrm>
                  <a:off x="4858019" y="2659910"/>
                  <a:ext cx="0" cy="197143"/>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直接连接符 488">
                  <a:extLst>
                    <a:ext uri="{FF2B5EF4-FFF2-40B4-BE49-F238E27FC236}">
                      <a16:creationId xmlns:a16="http://schemas.microsoft.com/office/drawing/2014/main" id="{3D158E13-4FED-4974-B4FC-EDA3EC0A9AF0}"/>
                    </a:ext>
                  </a:extLst>
                </p:cNvPr>
                <p:cNvCxnSpPr/>
                <p:nvPr/>
              </p:nvCxnSpPr>
              <p:spPr>
                <a:xfrm flipH="1">
                  <a:off x="4785312" y="2856284"/>
                  <a:ext cx="71309" cy="67112"/>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4" name="组合 19">
                <a:extLst>
                  <a:ext uri="{FF2B5EF4-FFF2-40B4-BE49-F238E27FC236}">
                    <a16:creationId xmlns:a16="http://schemas.microsoft.com/office/drawing/2014/main" id="{C53A1D3F-B3B5-48E4-B6C8-A7DF69322D0C}"/>
                  </a:ext>
                </a:extLst>
              </p:cNvPr>
              <p:cNvGrpSpPr/>
              <p:nvPr/>
            </p:nvGrpSpPr>
            <p:grpSpPr>
              <a:xfrm>
                <a:off x="2987934" y="2987875"/>
                <a:ext cx="2435838" cy="433721"/>
                <a:chOff x="2435484" y="2873575"/>
                <a:chExt cx="2435838" cy="433721"/>
              </a:xfrm>
            </p:grpSpPr>
            <p:cxnSp>
              <p:nvCxnSpPr>
                <p:cNvPr id="49" name="肘形连接符 298">
                  <a:extLst>
                    <a:ext uri="{FF2B5EF4-FFF2-40B4-BE49-F238E27FC236}">
                      <a16:creationId xmlns:a16="http://schemas.microsoft.com/office/drawing/2014/main" id="{770F5A1A-3D1D-4DCB-975E-0207FC31F1CC}"/>
                    </a:ext>
                  </a:extLst>
                </p:cNvPr>
                <p:cNvCxnSpPr/>
                <p:nvPr/>
              </p:nvCxnSpPr>
              <p:spPr>
                <a:xfrm rot="16200000" flipH="1">
                  <a:off x="2992827" y="2316232"/>
                  <a:ext cx="391621" cy="1506307"/>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50" name="椭圆 407">
                  <a:extLst>
                    <a:ext uri="{FF2B5EF4-FFF2-40B4-BE49-F238E27FC236}">
                      <a16:creationId xmlns:a16="http://schemas.microsoft.com/office/drawing/2014/main" id="{915AB4FC-B1A8-491A-9AD2-3E49F07586CB}"/>
                    </a:ext>
                  </a:extLst>
                </p:cNvPr>
                <p:cNvSpPr/>
                <p:nvPr/>
              </p:nvSpPr>
              <p:spPr>
                <a:xfrm>
                  <a:off x="3937585" y="3261249"/>
                  <a:ext cx="100778" cy="45719"/>
                </a:xfrm>
                <a:custGeom>
                  <a:avLst/>
                  <a:gdLst>
                    <a:gd name="connsiteX0" fmla="*/ 0 w 562062"/>
                    <a:gd name="connsiteY0" fmla="*/ 285226 h 570451"/>
                    <a:gd name="connsiteX1" fmla="*/ 281031 w 562062"/>
                    <a:gd name="connsiteY1" fmla="*/ 0 h 570451"/>
                    <a:gd name="connsiteX2" fmla="*/ 562062 w 562062"/>
                    <a:gd name="connsiteY2" fmla="*/ 285226 h 570451"/>
                    <a:gd name="connsiteX3" fmla="*/ 281031 w 562062"/>
                    <a:gd name="connsiteY3" fmla="*/ 570452 h 570451"/>
                    <a:gd name="connsiteX4" fmla="*/ 0 w 562062"/>
                    <a:gd name="connsiteY4" fmla="*/ 285226 h 570451"/>
                    <a:gd name="connsiteX0" fmla="*/ 281031 w 562062"/>
                    <a:gd name="connsiteY0" fmla="*/ 0 h 570452"/>
                    <a:gd name="connsiteX1" fmla="*/ 562062 w 562062"/>
                    <a:gd name="connsiteY1" fmla="*/ 285226 h 570452"/>
                    <a:gd name="connsiteX2" fmla="*/ 281031 w 562062"/>
                    <a:gd name="connsiteY2" fmla="*/ 570452 h 570452"/>
                    <a:gd name="connsiteX3" fmla="*/ 0 w 562062"/>
                    <a:gd name="connsiteY3" fmla="*/ 285226 h 570452"/>
                    <a:gd name="connsiteX4" fmla="*/ 372471 w 562062"/>
                    <a:gd name="connsiteY4" fmla="*/ 91440 h 570452"/>
                    <a:gd name="connsiteX0" fmla="*/ 281031 w 562062"/>
                    <a:gd name="connsiteY0" fmla="*/ 0 h 570452"/>
                    <a:gd name="connsiteX1" fmla="*/ 562062 w 562062"/>
                    <a:gd name="connsiteY1" fmla="*/ 285226 h 570452"/>
                    <a:gd name="connsiteX2" fmla="*/ 281031 w 562062"/>
                    <a:gd name="connsiteY2" fmla="*/ 570452 h 570452"/>
                    <a:gd name="connsiteX3" fmla="*/ 0 w 562062"/>
                    <a:gd name="connsiteY3" fmla="*/ 285226 h 570452"/>
                    <a:gd name="connsiteX0" fmla="*/ 562062 w 562062"/>
                    <a:gd name="connsiteY0" fmla="*/ 0 h 285226"/>
                    <a:gd name="connsiteX1" fmla="*/ 281031 w 562062"/>
                    <a:gd name="connsiteY1" fmla="*/ 285226 h 285226"/>
                    <a:gd name="connsiteX2" fmla="*/ 0 w 562062"/>
                    <a:gd name="connsiteY2" fmla="*/ 0 h 285226"/>
                  </a:gdLst>
                  <a:ahLst/>
                  <a:cxnLst>
                    <a:cxn ang="0">
                      <a:pos x="connsiteX0" y="connsiteY0"/>
                    </a:cxn>
                    <a:cxn ang="0">
                      <a:pos x="connsiteX1" y="connsiteY1"/>
                    </a:cxn>
                    <a:cxn ang="0">
                      <a:pos x="connsiteX2" y="connsiteY2"/>
                    </a:cxn>
                  </a:cxnLst>
                  <a:rect l="l" t="t" r="r" b="b"/>
                  <a:pathLst>
                    <a:path w="562062" h="285226">
                      <a:moveTo>
                        <a:pt x="562062" y="0"/>
                      </a:moveTo>
                      <a:cubicBezTo>
                        <a:pt x="562062" y="157526"/>
                        <a:pt x="436240" y="285226"/>
                        <a:pt x="281031" y="285226"/>
                      </a:cubicBezTo>
                      <a:cubicBezTo>
                        <a:pt x="125822" y="285226"/>
                        <a:pt x="0" y="157526"/>
                        <a:pt x="0" y="0"/>
                      </a:cubicBezTo>
                    </a:path>
                  </a:pathLst>
                </a:cu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67"/>
                </a:p>
              </p:txBody>
            </p:sp>
            <p:cxnSp>
              <p:nvCxnSpPr>
                <p:cNvPr id="51" name="肘形连接符 410">
                  <a:extLst>
                    <a:ext uri="{FF2B5EF4-FFF2-40B4-BE49-F238E27FC236}">
                      <a16:creationId xmlns:a16="http://schemas.microsoft.com/office/drawing/2014/main" id="{8AFF16C7-8643-4FF6-A6A1-18CBD6F3ABC1}"/>
                    </a:ext>
                  </a:extLst>
                </p:cNvPr>
                <p:cNvCxnSpPr/>
                <p:nvPr/>
              </p:nvCxnSpPr>
              <p:spPr>
                <a:xfrm flipV="1">
                  <a:off x="4409120" y="2985515"/>
                  <a:ext cx="462202" cy="278443"/>
                </a:xfrm>
                <a:prstGeom prst="bentConnector3">
                  <a:avLst>
                    <a:gd name="adj1" fmla="val 99005"/>
                  </a:avLst>
                </a:prstGeom>
              </p:spPr>
              <p:style>
                <a:lnRef idx="1">
                  <a:schemeClr val="accent1"/>
                </a:lnRef>
                <a:fillRef idx="0">
                  <a:schemeClr val="accent1"/>
                </a:fillRef>
                <a:effectRef idx="0">
                  <a:schemeClr val="accent1"/>
                </a:effectRef>
                <a:fontRef idx="minor">
                  <a:schemeClr val="tx1"/>
                </a:fontRef>
              </p:style>
            </p:cxnSp>
            <p:sp>
              <p:nvSpPr>
                <p:cNvPr id="52" name="椭圆 407">
                  <a:extLst>
                    <a:ext uri="{FF2B5EF4-FFF2-40B4-BE49-F238E27FC236}">
                      <a16:creationId xmlns:a16="http://schemas.microsoft.com/office/drawing/2014/main" id="{F6E06899-8514-4464-83A3-C7151B0C61F8}"/>
                    </a:ext>
                  </a:extLst>
                </p:cNvPr>
                <p:cNvSpPr/>
                <p:nvPr/>
              </p:nvSpPr>
              <p:spPr>
                <a:xfrm>
                  <a:off x="4308342" y="3261577"/>
                  <a:ext cx="100778" cy="45719"/>
                </a:xfrm>
                <a:custGeom>
                  <a:avLst/>
                  <a:gdLst>
                    <a:gd name="connsiteX0" fmla="*/ 0 w 562062"/>
                    <a:gd name="connsiteY0" fmla="*/ 285226 h 570451"/>
                    <a:gd name="connsiteX1" fmla="*/ 281031 w 562062"/>
                    <a:gd name="connsiteY1" fmla="*/ 0 h 570451"/>
                    <a:gd name="connsiteX2" fmla="*/ 562062 w 562062"/>
                    <a:gd name="connsiteY2" fmla="*/ 285226 h 570451"/>
                    <a:gd name="connsiteX3" fmla="*/ 281031 w 562062"/>
                    <a:gd name="connsiteY3" fmla="*/ 570452 h 570451"/>
                    <a:gd name="connsiteX4" fmla="*/ 0 w 562062"/>
                    <a:gd name="connsiteY4" fmla="*/ 285226 h 570451"/>
                    <a:gd name="connsiteX0" fmla="*/ 281031 w 562062"/>
                    <a:gd name="connsiteY0" fmla="*/ 0 h 570452"/>
                    <a:gd name="connsiteX1" fmla="*/ 562062 w 562062"/>
                    <a:gd name="connsiteY1" fmla="*/ 285226 h 570452"/>
                    <a:gd name="connsiteX2" fmla="*/ 281031 w 562062"/>
                    <a:gd name="connsiteY2" fmla="*/ 570452 h 570452"/>
                    <a:gd name="connsiteX3" fmla="*/ 0 w 562062"/>
                    <a:gd name="connsiteY3" fmla="*/ 285226 h 570452"/>
                    <a:gd name="connsiteX4" fmla="*/ 372471 w 562062"/>
                    <a:gd name="connsiteY4" fmla="*/ 91440 h 570452"/>
                    <a:gd name="connsiteX0" fmla="*/ 281031 w 562062"/>
                    <a:gd name="connsiteY0" fmla="*/ 0 h 570452"/>
                    <a:gd name="connsiteX1" fmla="*/ 562062 w 562062"/>
                    <a:gd name="connsiteY1" fmla="*/ 285226 h 570452"/>
                    <a:gd name="connsiteX2" fmla="*/ 281031 w 562062"/>
                    <a:gd name="connsiteY2" fmla="*/ 570452 h 570452"/>
                    <a:gd name="connsiteX3" fmla="*/ 0 w 562062"/>
                    <a:gd name="connsiteY3" fmla="*/ 285226 h 570452"/>
                    <a:gd name="connsiteX0" fmla="*/ 562062 w 562062"/>
                    <a:gd name="connsiteY0" fmla="*/ 0 h 285226"/>
                    <a:gd name="connsiteX1" fmla="*/ 281031 w 562062"/>
                    <a:gd name="connsiteY1" fmla="*/ 285226 h 285226"/>
                    <a:gd name="connsiteX2" fmla="*/ 0 w 562062"/>
                    <a:gd name="connsiteY2" fmla="*/ 0 h 285226"/>
                  </a:gdLst>
                  <a:ahLst/>
                  <a:cxnLst>
                    <a:cxn ang="0">
                      <a:pos x="connsiteX0" y="connsiteY0"/>
                    </a:cxn>
                    <a:cxn ang="0">
                      <a:pos x="connsiteX1" y="connsiteY1"/>
                    </a:cxn>
                    <a:cxn ang="0">
                      <a:pos x="connsiteX2" y="connsiteY2"/>
                    </a:cxn>
                  </a:cxnLst>
                  <a:rect l="l" t="t" r="r" b="b"/>
                  <a:pathLst>
                    <a:path w="562062" h="285226">
                      <a:moveTo>
                        <a:pt x="562062" y="0"/>
                      </a:moveTo>
                      <a:cubicBezTo>
                        <a:pt x="562062" y="157526"/>
                        <a:pt x="436240" y="285226"/>
                        <a:pt x="281031" y="285226"/>
                      </a:cubicBezTo>
                      <a:cubicBezTo>
                        <a:pt x="125822" y="285226"/>
                        <a:pt x="0" y="157526"/>
                        <a:pt x="0" y="0"/>
                      </a:cubicBezTo>
                    </a:path>
                  </a:pathLst>
                </a:cu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67"/>
                </a:p>
              </p:txBody>
            </p:sp>
            <p:cxnSp>
              <p:nvCxnSpPr>
                <p:cNvPr id="53" name="直接连接符 416">
                  <a:extLst>
                    <a:ext uri="{FF2B5EF4-FFF2-40B4-BE49-F238E27FC236}">
                      <a16:creationId xmlns:a16="http://schemas.microsoft.com/office/drawing/2014/main" id="{07C13466-EECF-4EC6-A76A-6ABD9FBA3B2A}"/>
                    </a:ext>
                  </a:extLst>
                </p:cNvPr>
                <p:cNvCxnSpPr/>
                <p:nvPr/>
              </p:nvCxnSpPr>
              <p:spPr>
                <a:xfrm flipH="1" flipV="1">
                  <a:off x="4038363" y="3263630"/>
                  <a:ext cx="269979" cy="328"/>
                </a:xfrm>
                <a:prstGeom prst="line">
                  <a:avLst/>
                </a:prstGeom>
              </p:spPr>
              <p:style>
                <a:lnRef idx="1">
                  <a:schemeClr val="accent1"/>
                </a:lnRef>
                <a:fillRef idx="0">
                  <a:schemeClr val="accent1"/>
                </a:fillRef>
                <a:effectRef idx="0">
                  <a:schemeClr val="accent1"/>
                </a:effectRef>
                <a:fontRef idx="minor">
                  <a:schemeClr val="tx1"/>
                </a:fontRef>
              </p:style>
            </p:cxnSp>
          </p:grpSp>
          <p:sp>
            <p:nvSpPr>
              <p:cNvPr id="15" name="文本框 449">
                <a:extLst>
                  <a:ext uri="{FF2B5EF4-FFF2-40B4-BE49-F238E27FC236}">
                    <a16:creationId xmlns:a16="http://schemas.microsoft.com/office/drawing/2014/main" id="{7ACA853E-53C1-48FA-B427-7A712A5176EC}"/>
                  </a:ext>
                </a:extLst>
              </p:cNvPr>
              <p:cNvSpPr txBox="1"/>
              <p:nvPr/>
            </p:nvSpPr>
            <p:spPr>
              <a:xfrm>
                <a:off x="2969371" y="3330680"/>
                <a:ext cx="821004" cy="211039"/>
              </a:xfrm>
              <a:prstGeom prst="rect">
                <a:avLst/>
              </a:prstGeom>
              <a:noFill/>
            </p:spPr>
            <p:txBody>
              <a:bodyPr wrap="none" rtlCol="0">
                <a:spAutoFit/>
              </a:bodyPr>
              <a:lstStyle/>
              <a:p>
                <a:pPr algn="ctr"/>
                <a:r>
                  <a:rPr lang="en-US" altLang="zh-CN" sz="800" dirty="0"/>
                  <a:t>On-Grid Wiring</a:t>
                </a:r>
                <a:endParaRPr lang="zh-CN" altLang="en-US" sz="800" dirty="0"/>
              </a:p>
            </p:txBody>
          </p:sp>
          <p:grpSp>
            <p:nvGrpSpPr>
              <p:cNvPr id="16" name="组合 21">
                <a:extLst>
                  <a:ext uri="{FF2B5EF4-FFF2-40B4-BE49-F238E27FC236}">
                    <a16:creationId xmlns:a16="http://schemas.microsoft.com/office/drawing/2014/main" id="{5FE59871-E278-4EE0-A8C6-37665733DA83}"/>
                  </a:ext>
                </a:extLst>
              </p:cNvPr>
              <p:cNvGrpSpPr/>
              <p:nvPr/>
            </p:nvGrpSpPr>
            <p:grpSpPr>
              <a:xfrm>
                <a:off x="4305299" y="2766922"/>
                <a:ext cx="901620" cy="1812137"/>
                <a:chOff x="3752849" y="2657384"/>
                <a:chExt cx="901620" cy="1812137"/>
              </a:xfrm>
            </p:grpSpPr>
            <p:cxnSp>
              <p:nvCxnSpPr>
                <p:cNvPr id="39" name="直接连接符 272">
                  <a:extLst>
                    <a:ext uri="{FF2B5EF4-FFF2-40B4-BE49-F238E27FC236}">
                      <a16:creationId xmlns:a16="http://schemas.microsoft.com/office/drawing/2014/main" id="{527FF6D8-B63A-4D1E-BB88-3EB5830E83A4}"/>
                    </a:ext>
                  </a:extLst>
                </p:cNvPr>
                <p:cNvCxnSpPr/>
                <p:nvPr/>
              </p:nvCxnSpPr>
              <p:spPr>
                <a:xfrm flipH="1">
                  <a:off x="3998703" y="2657384"/>
                  <a:ext cx="3" cy="13649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直接连接符 256">
                  <a:extLst>
                    <a:ext uri="{FF2B5EF4-FFF2-40B4-BE49-F238E27FC236}">
                      <a16:creationId xmlns:a16="http://schemas.microsoft.com/office/drawing/2014/main" id="{2DF4A067-9334-433E-9C07-CF97CDB6832C}"/>
                    </a:ext>
                  </a:extLst>
                </p:cNvPr>
                <p:cNvCxnSpPr/>
                <p:nvPr/>
              </p:nvCxnSpPr>
              <p:spPr>
                <a:xfrm flipH="1">
                  <a:off x="3927871" y="2792655"/>
                  <a:ext cx="71309" cy="67112"/>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1" name="直接连接符 261">
                  <a:extLst>
                    <a:ext uri="{FF2B5EF4-FFF2-40B4-BE49-F238E27FC236}">
                      <a16:creationId xmlns:a16="http://schemas.microsoft.com/office/drawing/2014/main" id="{CAF781B3-77E3-4B8E-80F2-FB35F88FF4E9}"/>
                    </a:ext>
                  </a:extLst>
                </p:cNvPr>
                <p:cNvCxnSpPr/>
                <p:nvPr/>
              </p:nvCxnSpPr>
              <p:spPr>
                <a:xfrm flipH="1">
                  <a:off x="4286177" y="2789643"/>
                  <a:ext cx="71309" cy="67112"/>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pic>
              <p:nvPicPr>
                <p:cNvPr id="42" name="图片 353">
                  <a:extLst>
                    <a:ext uri="{FF2B5EF4-FFF2-40B4-BE49-F238E27FC236}">
                      <a16:creationId xmlns:a16="http://schemas.microsoft.com/office/drawing/2014/main" id="{AC9EB32C-E890-4767-BD60-66B07019884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6069" t="48626"/>
                <a:stretch/>
              </p:blipFill>
              <p:spPr>
                <a:xfrm>
                  <a:off x="4203660" y="3935097"/>
                  <a:ext cx="307450" cy="270826"/>
                </a:xfrm>
                <a:prstGeom prst="rect">
                  <a:avLst/>
                </a:prstGeom>
              </p:spPr>
            </p:pic>
            <p:pic>
              <p:nvPicPr>
                <p:cNvPr id="43" name="图片 354">
                  <a:extLst>
                    <a:ext uri="{FF2B5EF4-FFF2-40B4-BE49-F238E27FC236}">
                      <a16:creationId xmlns:a16="http://schemas.microsoft.com/office/drawing/2014/main" id="{15F71F61-4232-481F-B3C1-6A422FA3175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9456" r="50168" b="58774"/>
                <a:stretch/>
              </p:blipFill>
              <p:spPr>
                <a:xfrm>
                  <a:off x="4259539" y="3914260"/>
                  <a:ext cx="128792" cy="88479"/>
                </a:xfrm>
                <a:prstGeom prst="rect">
                  <a:avLst/>
                </a:prstGeom>
              </p:spPr>
            </p:pic>
            <p:pic>
              <p:nvPicPr>
                <p:cNvPr id="44" name="图片 134">
                  <a:extLst>
                    <a:ext uri="{FF2B5EF4-FFF2-40B4-BE49-F238E27FC236}">
                      <a16:creationId xmlns:a16="http://schemas.microsoft.com/office/drawing/2014/main" id="{87F4FE20-15B7-4D3E-90F4-43F48BBB6AD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833021" y="3883201"/>
                  <a:ext cx="304665" cy="304665"/>
                </a:xfrm>
                <a:prstGeom prst="rect">
                  <a:avLst/>
                </a:prstGeom>
              </p:spPr>
            </p:pic>
            <p:sp>
              <p:nvSpPr>
                <p:cNvPr id="45" name="文本框 454">
                  <a:extLst>
                    <a:ext uri="{FF2B5EF4-FFF2-40B4-BE49-F238E27FC236}">
                      <a16:creationId xmlns:a16="http://schemas.microsoft.com/office/drawing/2014/main" id="{3DE122F4-CD07-4216-858C-D87373B65DB3}"/>
                    </a:ext>
                  </a:extLst>
                </p:cNvPr>
                <p:cNvSpPr txBox="1"/>
                <p:nvPr/>
              </p:nvSpPr>
              <p:spPr>
                <a:xfrm>
                  <a:off x="3752849" y="4238446"/>
                  <a:ext cx="901620" cy="231075"/>
                </a:xfrm>
                <a:prstGeom prst="rect">
                  <a:avLst/>
                </a:prstGeom>
                <a:noFill/>
              </p:spPr>
              <p:txBody>
                <a:bodyPr wrap="none" rtlCol="0">
                  <a:spAutoFit/>
                </a:bodyPr>
                <a:lstStyle/>
                <a:p>
                  <a:pPr algn="ctr"/>
                  <a:r>
                    <a:rPr lang="en-US" altLang="zh-CN" sz="933" dirty="0"/>
                    <a:t>Back-Up Loads</a:t>
                  </a:r>
                  <a:endParaRPr lang="zh-CN" altLang="en-US" sz="933" dirty="0"/>
                </a:p>
              </p:txBody>
            </p:sp>
            <p:cxnSp>
              <p:nvCxnSpPr>
                <p:cNvPr id="46" name="直接连接符 465">
                  <a:extLst>
                    <a:ext uri="{FF2B5EF4-FFF2-40B4-BE49-F238E27FC236}">
                      <a16:creationId xmlns:a16="http://schemas.microsoft.com/office/drawing/2014/main" id="{F2EE7EFC-6948-4C52-8F92-2D634CFD116B}"/>
                    </a:ext>
                  </a:extLst>
                </p:cNvPr>
                <p:cNvCxnSpPr/>
                <p:nvPr/>
              </p:nvCxnSpPr>
              <p:spPr>
                <a:xfrm flipH="1">
                  <a:off x="4357748" y="2662431"/>
                  <a:ext cx="3" cy="13649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 name="直接连接符 512">
                  <a:extLst>
                    <a:ext uri="{FF2B5EF4-FFF2-40B4-BE49-F238E27FC236}">
                      <a16:creationId xmlns:a16="http://schemas.microsoft.com/office/drawing/2014/main" id="{6F04A32C-8004-408D-BD8D-56F4B127A9C5}"/>
                    </a:ext>
                  </a:extLst>
                </p:cNvPr>
                <p:cNvCxnSpPr/>
                <p:nvPr/>
              </p:nvCxnSpPr>
              <p:spPr>
                <a:xfrm>
                  <a:off x="4359070" y="2974744"/>
                  <a:ext cx="0" cy="887029"/>
                </a:xfrm>
                <a:prstGeom prst="line">
                  <a:avLst/>
                </a:prstGeom>
                <a:ln>
                  <a:solidFill>
                    <a:srgbClr val="C0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48" name="直接连接符 513">
                  <a:extLst>
                    <a:ext uri="{FF2B5EF4-FFF2-40B4-BE49-F238E27FC236}">
                      <a16:creationId xmlns:a16="http://schemas.microsoft.com/office/drawing/2014/main" id="{0312E802-AF1C-4A05-A294-0F3BFEA1522F}"/>
                    </a:ext>
                  </a:extLst>
                </p:cNvPr>
                <p:cNvCxnSpPr/>
                <p:nvPr/>
              </p:nvCxnSpPr>
              <p:spPr>
                <a:xfrm>
                  <a:off x="3988593" y="2975060"/>
                  <a:ext cx="0" cy="887029"/>
                </a:xfrm>
                <a:prstGeom prst="line">
                  <a:avLst/>
                </a:prstGeom>
                <a:ln>
                  <a:solidFill>
                    <a:srgbClr val="C00000"/>
                  </a:solidFill>
                  <a:tailEnd type="stealth" w="med" len="lg"/>
                </a:ln>
              </p:spPr>
              <p:style>
                <a:lnRef idx="1">
                  <a:schemeClr val="accent1"/>
                </a:lnRef>
                <a:fillRef idx="0">
                  <a:schemeClr val="accent1"/>
                </a:fillRef>
                <a:effectRef idx="0">
                  <a:schemeClr val="accent1"/>
                </a:effectRef>
                <a:fontRef idx="minor">
                  <a:schemeClr val="tx1"/>
                </a:fontRef>
              </p:style>
            </p:cxnSp>
          </p:grpSp>
          <p:grpSp>
            <p:nvGrpSpPr>
              <p:cNvPr id="17" name="组合 26">
                <a:extLst>
                  <a:ext uri="{FF2B5EF4-FFF2-40B4-BE49-F238E27FC236}">
                    <a16:creationId xmlns:a16="http://schemas.microsoft.com/office/drawing/2014/main" id="{E8A118BD-39A4-45DD-B822-CF27F659F76B}"/>
                  </a:ext>
                </a:extLst>
              </p:cNvPr>
              <p:cNvGrpSpPr/>
              <p:nvPr/>
            </p:nvGrpSpPr>
            <p:grpSpPr>
              <a:xfrm>
                <a:off x="2249234" y="2992109"/>
                <a:ext cx="1094278" cy="1591696"/>
                <a:chOff x="1696784" y="2877809"/>
                <a:chExt cx="1094278" cy="1591696"/>
              </a:xfrm>
            </p:grpSpPr>
            <p:grpSp>
              <p:nvGrpSpPr>
                <p:cNvPr id="33" name="组合 13">
                  <a:extLst>
                    <a:ext uri="{FF2B5EF4-FFF2-40B4-BE49-F238E27FC236}">
                      <a16:creationId xmlns:a16="http://schemas.microsoft.com/office/drawing/2014/main" id="{50AD0BF8-94ED-4293-9BC8-7548A2A76614}"/>
                    </a:ext>
                  </a:extLst>
                </p:cNvPr>
                <p:cNvGrpSpPr/>
                <p:nvPr/>
              </p:nvGrpSpPr>
              <p:grpSpPr>
                <a:xfrm>
                  <a:off x="1831617" y="2877809"/>
                  <a:ext cx="959445" cy="1591696"/>
                  <a:chOff x="1831617" y="2877809"/>
                  <a:chExt cx="959445" cy="1591696"/>
                </a:xfrm>
              </p:grpSpPr>
              <p:cxnSp>
                <p:nvCxnSpPr>
                  <p:cNvPr id="35" name="直接连接符 326">
                    <a:extLst>
                      <a:ext uri="{FF2B5EF4-FFF2-40B4-BE49-F238E27FC236}">
                        <a16:creationId xmlns:a16="http://schemas.microsoft.com/office/drawing/2014/main" id="{EBB8CB1A-2CBF-4E40-9F1D-B7DECB483356}"/>
                      </a:ext>
                    </a:extLst>
                  </p:cNvPr>
                  <p:cNvCxnSpPr/>
                  <p:nvPr/>
                </p:nvCxnSpPr>
                <p:spPr>
                  <a:xfrm flipV="1">
                    <a:off x="2339013" y="2877809"/>
                    <a:ext cx="0" cy="899461"/>
                  </a:xfrm>
                  <a:prstGeom prst="line">
                    <a:avLst/>
                  </a:prstGeom>
                  <a:ln w="12700">
                    <a:solidFill>
                      <a:srgbClr val="0070C0"/>
                    </a:solidFill>
                    <a:headEnd type="stealth" w="med" len="lg"/>
                    <a:tailEnd type="none" w="med" len="lg"/>
                  </a:ln>
                </p:spPr>
                <p:style>
                  <a:lnRef idx="1">
                    <a:schemeClr val="accent1"/>
                  </a:lnRef>
                  <a:fillRef idx="0">
                    <a:schemeClr val="accent1"/>
                  </a:fillRef>
                  <a:effectRef idx="0">
                    <a:schemeClr val="accent1"/>
                  </a:effectRef>
                  <a:fontRef idx="minor">
                    <a:schemeClr val="tx1"/>
                  </a:fontRef>
                </p:style>
              </p:cxnSp>
              <p:pic>
                <p:nvPicPr>
                  <p:cNvPr id="36" name="图片 280">
                    <a:extLst>
                      <a:ext uri="{FF2B5EF4-FFF2-40B4-BE49-F238E27FC236}">
                        <a16:creationId xmlns:a16="http://schemas.microsoft.com/office/drawing/2014/main" id="{09F17D8F-CCE4-4431-BCA5-5DBD39E0E80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94007" y="3752103"/>
                    <a:ext cx="572566" cy="486327"/>
                  </a:xfrm>
                  <a:prstGeom prst="rect">
                    <a:avLst/>
                  </a:prstGeom>
                </p:spPr>
              </p:pic>
              <p:cxnSp>
                <p:nvCxnSpPr>
                  <p:cNvPr id="37" name="直接连接符 444">
                    <a:extLst>
                      <a:ext uri="{FF2B5EF4-FFF2-40B4-BE49-F238E27FC236}">
                        <a16:creationId xmlns:a16="http://schemas.microsoft.com/office/drawing/2014/main" id="{6E50B121-A206-40FD-9557-B7CDDE9D1557}"/>
                      </a:ext>
                    </a:extLst>
                  </p:cNvPr>
                  <p:cNvCxnSpPr/>
                  <p:nvPr/>
                </p:nvCxnSpPr>
                <p:spPr>
                  <a:xfrm flipV="1">
                    <a:off x="2263512" y="2877809"/>
                    <a:ext cx="0" cy="899461"/>
                  </a:xfrm>
                  <a:prstGeom prst="line">
                    <a:avLst/>
                  </a:prstGeom>
                  <a:ln>
                    <a:solidFill>
                      <a:srgbClr val="FFC000"/>
                    </a:solidFill>
                    <a:prstDash val="sysDash"/>
                  </a:ln>
                </p:spPr>
                <p:style>
                  <a:lnRef idx="1">
                    <a:schemeClr val="accent1"/>
                  </a:lnRef>
                  <a:fillRef idx="0">
                    <a:schemeClr val="accent1"/>
                  </a:fillRef>
                  <a:effectRef idx="0">
                    <a:schemeClr val="accent1"/>
                  </a:effectRef>
                  <a:fontRef idx="minor">
                    <a:schemeClr val="tx1"/>
                  </a:fontRef>
                </p:style>
              </p:cxnSp>
              <p:sp>
                <p:nvSpPr>
                  <p:cNvPr id="38" name="文本框 448">
                    <a:extLst>
                      <a:ext uri="{FF2B5EF4-FFF2-40B4-BE49-F238E27FC236}">
                        <a16:creationId xmlns:a16="http://schemas.microsoft.com/office/drawing/2014/main" id="{8A8DF476-2A9E-4836-9652-77F58300F28B}"/>
                      </a:ext>
                    </a:extLst>
                  </p:cNvPr>
                  <p:cNvSpPr txBox="1"/>
                  <p:nvPr/>
                </p:nvSpPr>
                <p:spPr>
                  <a:xfrm>
                    <a:off x="1831617" y="4238430"/>
                    <a:ext cx="959445" cy="231075"/>
                  </a:xfrm>
                  <a:prstGeom prst="rect">
                    <a:avLst/>
                  </a:prstGeom>
                  <a:noFill/>
                </p:spPr>
                <p:txBody>
                  <a:bodyPr wrap="square" rtlCol="0">
                    <a:spAutoFit/>
                  </a:bodyPr>
                  <a:lstStyle/>
                  <a:p>
                    <a:pPr algn="ctr"/>
                    <a:r>
                      <a:rPr lang="en-US" altLang="zh-CN" sz="933" dirty="0"/>
                      <a:t>Lithium Battery</a:t>
                    </a:r>
                    <a:endParaRPr lang="zh-CN" altLang="en-US" sz="933" dirty="0"/>
                  </a:p>
                </p:txBody>
              </p:sp>
            </p:grpSp>
            <p:sp>
              <p:nvSpPr>
                <p:cNvPr id="34" name="文本框 549">
                  <a:extLst>
                    <a:ext uri="{FF2B5EF4-FFF2-40B4-BE49-F238E27FC236}">
                      <a16:creationId xmlns:a16="http://schemas.microsoft.com/office/drawing/2014/main" id="{F1C7B2D5-A59F-4181-B5C8-FA0164067C25}"/>
                    </a:ext>
                  </a:extLst>
                </p:cNvPr>
                <p:cNvSpPr txBox="1"/>
                <p:nvPr/>
              </p:nvSpPr>
              <p:spPr>
                <a:xfrm>
                  <a:off x="1696784" y="3202552"/>
                  <a:ext cx="635585" cy="211039"/>
                </a:xfrm>
                <a:prstGeom prst="rect">
                  <a:avLst/>
                </a:prstGeom>
                <a:noFill/>
              </p:spPr>
              <p:txBody>
                <a:bodyPr wrap="none" rtlCol="0">
                  <a:spAutoFit/>
                </a:bodyPr>
                <a:lstStyle/>
                <a:p>
                  <a:pPr algn="ctr"/>
                  <a:r>
                    <a:rPr lang="en-US" altLang="zh-CN" sz="800" dirty="0"/>
                    <a:t>BMS Cable</a:t>
                  </a:r>
                  <a:endParaRPr lang="zh-CN" altLang="en-US" sz="800" dirty="0"/>
                </a:p>
              </p:txBody>
            </p:sp>
          </p:grpSp>
          <p:cxnSp>
            <p:nvCxnSpPr>
              <p:cNvPr id="18" name="直接连接符 551">
                <a:extLst>
                  <a:ext uri="{FF2B5EF4-FFF2-40B4-BE49-F238E27FC236}">
                    <a16:creationId xmlns:a16="http://schemas.microsoft.com/office/drawing/2014/main" id="{9F977A94-CE1E-4DD6-8FF1-BBC5064D36D7}"/>
                  </a:ext>
                </a:extLst>
              </p:cNvPr>
              <p:cNvCxnSpPr/>
              <p:nvPr/>
            </p:nvCxnSpPr>
            <p:spPr>
              <a:xfrm flipH="1" flipV="1">
                <a:off x="3379873" y="3214084"/>
                <a:ext cx="310653" cy="421"/>
              </a:xfrm>
              <a:prstGeom prst="line">
                <a:avLst/>
              </a:prstGeom>
              <a:ln w="12700">
                <a:solidFill>
                  <a:srgbClr val="C00000"/>
                </a:solidFill>
                <a:headEnd type="stealth" w="med" len="lg"/>
                <a:tailEnd type="none" w="med" len="lg"/>
              </a:ln>
            </p:spPr>
            <p:style>
              <a:lnRef idx="1">
                <a:schemeClr val="accent1"/>
              </a:lnRef>
              <a:fillRef idx="0">
                <a:schemeClr val="accent1"/>
              </a:fillRef>
              <a:effectRef idx="0">
                <a:schemeClr val="accent1"/>
              </a:effectRef>
              <a:fontRef idx="minor">
                <a:schemeClr val="tx1"/>
              </a:fontRef>
            </p:style>
          </p:cxnSp>
          <p:cxnSp>
            <p:nvCxnSpPr>
              <p:cNvPr id="19" name="直接连接符 558">
                <a:extLst>
                  <a:ext uri="{FF2B5EF4-FFF2-40B4-BE49-F238E27FC236}">
                    <a16:creationId xmlns:a16="http://schemas.microsoft.com/office/drawing/2014/main" id="{9FDD536D-0699-4CB6-8AA2-0DB5322593DF}"/>
                  </a:ext>
                </a:extLst>
              </p:cNvPr>
              <p:cNvCxnSpPr/>
              <p:nvPr/>
            </p:nvCxnSpPr>
            <p:spPr>
              <a:xfrm flipH="1" flipV="1">
                <a:off x="3938588" y="3381877"/>
                <a:ext cx="265164" cy="816"/>
              </a:xfrm>
              <a:prstGeom prst="line">
                <a:avLst/>
              </a:prstGeom>
              <a:ln w="12700">
                <a:solidFill>
                  <a:srgbClr val="C00000"/>
                </a:solidFill>
                <a:headEnd type="none" w="med" len="lg"/>
                <a:tailEnd type="stealth" w="med" len="lg"/>
              </a:ln>
            </p:spPr>
            <p:style>
              <a:lnRef idx="1">
                <a:schemeClr val="accent1"/>
              </a:lnRef>
              <a:fillRef idx="0">
                <a:schemeClr val="accent1"/>
              </a:fillRef>
              <a:effectRef idx="0">
                <a:schemeClr val="accent1"/>
              </a:effectRef>
              <a:fontRef idx="minor">
                <a:schemeClr val="tx1"/>
              </a:fontRef>
            </p:style>
          </p:cxnSp>
          <p:grpSp>
            <p:nvGrpSpPr>
              <p:cNvPr id="20" name="组合 22">
                <a:extLst>
                  <a:ext uri="{FF2B5EF4-FFF2-40B4-BE49-F238E27FC236}">
                    <a16:creationId xmlns:a16="http://schemas.microsoft.com/office/drawing/2014/main" id="{2491EB19-82F3-45DA-BE50-FFFC26F4F530}"/>
                  </a:ext>
                </a:extLst>
              </p:cNvPr>
              <p:cNvGrpSpPr/>
              <p:nvPr/>
            </p:nvGrpSpPr>
            <p:grpSpPr>
              <a:xfrm>
                <a:off x="2973537" y="1926356"/>
                <a:ext cx="3225471" cy="544608"/>
                <a:chOff x="2421087" y="1812056"/>
                <a:chExt cx="3225471" cy="544608"/>
              </a:xfrm>
            </p:grpSpPr>
            <p:pic>
              <p:nvPicPr>
                <p:cNvPr id="26" name="图片 342">
                  <a:extLst>
                    <a:ext uri="{FF2B5EF4-FFF2-40B4-BE49-F238E27FC236}">
                      <a16:creationId xmlns:a16="http://schemas.microsoft.com/office/drawing/2014/main" id="{E653E054-ED66-41A9-ABF4-C4C6A8FBB001}"/>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19248" b="-2"/>
                <a:stretch/>
              </p:blipFill>
              <p:spPr>
                <a:xfrm>
                  <a:off x="5307869" y="1812056"/>
                  <a:ext cx="338689" cy="207709"/>
                </a:xfrm>
                <a:prstGeom prst="rect">
                  <a:avLst/>
                </a:prstGeom>
              </p:spPr>
            </p:pic>
            <p:cxnSp>
              <p:nvCxnSpPr>
                <p:cNvPr id="27" name="肘形连接符 344">
                  <a:extLst>
                    <a:ext uri="{FF2B5EF4-FFF2-40B4-BE49-F238E27FC236}">
                      <a16:creationId xmlns:a16="http://schemas.microsoft.com/office/drawing/2014/main" id="{63138327-45ED-43D6-B8DC-ADA4609A92EE}"/>
                    </a:ext>
                  </a:extLst>
                </p:cNvPr>
                <p:cNvCxnSpPr/>
                <p:nvPr/>
              </p:nvCxnSpPr>
              <p:spPr>
                <a:xfrm rot="5400000" flipH="1" flipV="1">
                  <a:off x="3270857" y="1147421"/>
                  <a:ext cx="261486" cy="1961026"/>
                </a:xfrm>
                <a:prstGeom prst="bentConnector2">
                  <a:avLst/>
                </a:prstGeom>
                <a:ln>
                  <a:solidFill>
                    <a:srgbClr val="FFC000"/>
                  </a:solidFill>
                  <a:prstDash val="sysDash"/>
                </a:ln>
              </p:spPr>
              <p:style>
                <a:lnRef idx="1">
                  <a:schemeClr val="accent1"/>
                </a:lnRef>
                <a:fillRef idx="0">
                  <a:schemeClr val="accent1"/>
                </a:fillRef>
                <a:effectRef idx="0">
                  <a:schemeClr val="accent1"/>
                </a:effectRef>
                <a:fontRef idx="minor">
                  <a:schemeClr val="tx1"/>
                </a:fontRef>
              </p:style>
            </p:cxnSp>
            <p:pic>
              <p:nvPicPr>
                <p:cNvPr id="28" name="图片 429">
                  <a:extLst>
                    <a:ext uri="{FF2B5EF4-FFF2-40B4-BE49-F238E27FC236}">
                      <a16:creationId xmlns:a16="http://schemas.microsoft.com/office/drawing/2014/main" id="{498BEA26-3646-4432-AB85-44F3749B976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15808"/>
                <a:stretch/>
              </p:blipFill>
              <p:spPr>
                <a:xfrm>
                  <a:off x="4382112" y="1853366"/>
                  <a:ext cx="231028" cy="328287"/>
                </a:xfrm>
                <a:prstGeom prst="rect">
                  <a:avLst/>
                </a:prstGeom>
              </p:spPr>
            </p:pic>
            <p:sp>
              <p:nvSpPr>
                <p:cNvPr id="29" name="文本框 452">
                  <a:extLst>
                    <a:ext uri="{FF2B5EF4-FFF2-40B4-BE49-F238E27FC236}">
                      <a16:creationId xmlns:a16="http://schemas.microsoft.com/office/drawing/2014/main" id="{89B6E740-04B8-46A2-BC01-20A12F795BBE}"/>
                    </a:ext>
                  </a:extLst>
                </p:cNvPr>
                <p:cNvSpPr txBox="1"/>
                <p:nvPr/>
              </p:nvSpPr>
              <p:spPr>
                <a:xfrm>
                  <a:off x="4138716" y="2145625"/>
                  <a:ext cx="717814" cy="211039"/>
                </a:xfrm>
                <a:prstGeom prst="rect">
                  <a:avLst/>
                </a:prstGeom>
                <a:noFill/>
              </p:spPr>
              <p:txBody>
                <a:bodyPr wrap="none" rtlCol="0">
                  <a:spAutoFit/>
                </a:bodyPr>
                <a:lstStyle/>
                <a:p>
                  <a:pPr algn="ctr"/>
                  <a:r>
                    <a:rPr lang="en-US" altLang="zh-CN" sz="800" dirty="0"/>
                    <a:t>Smart Meter</a:t>
                  </a:r>
                  <a:endParaRPr lang="zh-CN" altLang="en-US" sz="800" dirty="0"/>
                </a:p>
              </p:txBody>
            </p:sp>
            <p:sp>
              <p:nvSpPr>
                <p:cNvPr id="30" name="文本框 453">
                  <a:extLst>
                    <a:ext uri="{FF2B5EF4-FFF2-40B4-BE49-F238E27FC236}">
                      <a16:creationId xmlns:a16="http://schemas.microsoft.com/office/drawing/2014/main" id="{C1DBA7DF-3FD0-4C54-96D4-3E8E7EFBD2BF}"/>
                    </a:ext>
                  </a:extLst>
                </p:cNvPr>
                <p:cNvSpPr txBox="1"/>
                <p:nvPr/>
              </p:nvSpPr>
              <p:spPr>
                <a:xfrm>
                  <a:off x="3367345" y="1981122"/>
                  <a:ext cx="443716" cy="211039"/>
                </a:xfrm>
                <a:prstGeom prst="rect">
                  <a:avLst/>
                </a:prstGeom>
                <a:noFill/>
              </p:spPr>
              <p:txBody>
                <a:bodyPr wrap="none" rtlCol="0">
                  <a:spAutoFit/>
                </a:bodyPr>
                <a:lstStyle/>
                <a:p>
                  <a:pPr algn="ctr"/>
                  <a:r>
                    <a:rPr lang="en-US" altLang="zh-CN" sz="800" dirty="0"/>
                    <a:t>RS485</a:t>
                  </a:r>
                  <a:endParaRPr lang="zh-CN" altLang="en-US" sz="800" dirty="0"/>
                </a:p>
              </p:txBody>
            </p:sp>
            <p:cxnSp>
              <p:nvCxnSpPr>
                <p:cNvPr id="31" name="直接连接符 546">
                  <a:extLst>
                    <a:ext uri="{FF2B5EF4-FFF2-40B4-BE49-F238E27FC236}">
                      <a16:creationId xmlns:a16="http://schemas.microsoft.com/office/drawing/2014/main" id="{8CDF2D21-DE83-4445-B8CA-E06D8B0D9F9B}"/>
                    </a:ext>
                  </a:extLst>
                </p:cNvPr>
                <p:cNvCxnSpPr/>
                <p:nvPr/>
              </p:nvCxnSpPr>
              <p:spPr>
                <a:xfrm flipH="1" flipV="1">
                  <a:off x="4613140" y="1926070"/>
                  <a:ext cx="694729" cy="1"/>
                </a:xfrm>
                <a:prstGeom prst="line">
                  <a:avLst/>
                </a:prstGeom>
                <a:ln>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32" name="直接箭头连接符 74">
                  <a:extLst>
                    <a:ext uri="{FF2B5EF4-FFF2-40B4-BE49-F238E27FC236}">
                      <a16:creationId xmlns:a16="http://schemas.microsoft.com/office/drawing/2014/main" id="{0271B68A-EB5F-46E1-9A16-2D79DAB35BD7}"/>
                    </a:ext>
                  </a:extLst>
                </p:cNvPr>
                <p:cNvCxnSpPr/>
                <p:nvPr/>
              </p:nvCxnSpPr>
              <p:spPr>
                <a:xfrm>
                  <a:off x="5331863" y="2013733"/>
                  <a:ext cx="289315" cy="0"/>
                </a:xfrm>
                <a:prstGeom prst="straightConnector1">
                  <a:avLst/>
                </a:prstGeom>
                <a:ln>
                  <a:solidFill>
                    <a:srgbClr val="FFC000"/>
                  </a:solidFill>
                  <a:headEnd type="stealth" w="sm" len="med"/>
                  <a:tailEnd type="stealth" w="sm" len="med"/>
                </a:ln>
              </p:spPr>
              <p:style>
                <a:lnRef idx="1">
                  <a:schemeClr val="accent1"/>
                </a:lnRef>
                <a:fillRef idx="0">
                  <a:schemeClr val="accent1"/>
                </a:fillRef>
                <a:effectRef idx="0">
                  <a:schemeClr val="accent1"/>
                </a:effectRef>
                <a:fontRef idx="minor">
                  <a:schemeClr val="tx1"/>
                </a:fontRef>
              </p:style>
            </p:cxnSp>
          </p:grpSp>
          <p:grpSp>
            <p:nvGrpSpPr>
              <p:cNvPr id="21" name="组合 24">
                <a:extLst>
                  <a:ext uri="{FF2B5EF4-FFF2-40B4-BE49-F238E27FC236}">
                    <a16:creationId xmlns:a16="http://schemas.microsoft.com/office/drawing/2014/main" id="{E6AAF46D-F433-4810-93BD-4F81398E310A}"/>
                  </a:ext>
                </a:extLst>
              </p:cNvPr>
              <p:cNvGrpSpPr/>
              <p:nvPr/>
            </p:nvGrpSpPr>
            <p:grpSpPr>
              <a:xfrm>
                <a:off x="5165590" y="2203926"/>
                <a:ext cx="1950023" cy="732729"/>
                <a:chOff x="4613140" y="2089626"/>
                <a:chExt cx="1950023" cy="732729"/>
              </a:xfrm>
            </p:grpSpPr>
            <p:pic>
              <p:nvPicPr>
                <p:cNvPr id="23" name="图片 89">
                  <a:extLst>
                    <a:ext uri="{FF2B5EF4-FFF2-40B4-BE49-F238E27FC236}">
                      <a16:creationId xmlns:a16="http://schemas.microsoft.com/office/drawing/2014/main" id="{3EE38479-1CB8-4B97-9954-31E69DD75B01}"/>
                    </a:ext>
                  </a:extLst>
                </p:cNvPr>
                <p:cNvPicPr>
                  <a:picLocks noChangeAspect="1"/>
                </p:cNvPicPr>
                <p:nvPr/>
              </p:nvPicPr>
              <p:blipFill rotWithShape="1">
                <a:blip r:embed="rId14" cstate="print">
                  <a:duotone>
                    <a:schemeClr val="accent2">
                      <a:shade val="45000"/>
                      <a:satMod val="135000"/>
                    </a:schemeClr>
                    <a:prstClr val="white"/>
                  </a:duotone>
                  <a:extLst>
                    <a:ext uri="{28A0092B-C50C-407E-A947-70E740481C1C}">
                      <a14:useLocalDpi xmlns:a14="http://schemas.microsoft.com/office/drawing/2010/main" val="0"/>
                    </a:ext>
                  </a:extLst>
                </a:blip>
                <a:srcRect l="8015" t="26942" r="2693" b="1772"/>
                <a:stretch/>
              </p:blipFill>
              <p:spPr>
                <a:xfrm>
                  <a:off x="6260744" y="2586816"/>
                  <a:ext cx="302419" cy="183356"/>
                </a:xfrm>
                <a:prstGeom prst="rect">
                  <a:avLst/>
                </a:prstGeom>
                <a:ln>
                  <a:solidFill>
                    <a:schemeClr val="bg1">
                      <a:lumMod val="65000"/>
                    </a:schemeClr>
                  </a:solidFill>
                  <a:prstDash val="dash"/>
                </a:ln>
              </p:spPr>
            </p:pic>
            <p:cxnSp>
              <p:nvCxnSpPr>
                <p:cNvPr id="24" name="肘形连接符 90">
                  <a:extLst>
                    <a:ext uri="{FF2B5EF4-FFF2-40B4-BE49-F238E27FC236}">
                      <a16:creationId xmlns:a16="http://schemas.microsoft.com/office/drawing/2014/main" id="{42F7B9B7-D89E-412D-86BD-FD1D18E19157}"/>
                    </a:ext>
                  </a:extLst>
                </p:cNvPr>
                <p:cNvCxnSpPr>
                  <a:stCxn id="23" idx="0"/>
                </p:cNvCxnSpPr>
                <p:nvPr/>
              </p:nvCxnSpPr>
              <p:spPr>
                <a:xfrm rot="16200000" flipV="1">
                  <a:off x="5263952" y="1438814"/>
                  <a:ext cx="497190" cy="1798814"/>
                </a:xfrm>
                <a:prstGeom prst="bentConnector2">
                  <a:avLst/>
                </a:prstGeom>
                <a:ln>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25" name="直接箭头连接符 76">
                  <a:extLst>
                    <a:ext uri="{FF2B5EF4-FFF2-40B4-BE49-F238E27FC236}">
                      <a16:creationId xmlns:a16="http://schemas.microsoft.com/office/drawing/2014/main" id="{CDEC4750-FFF9-4022-B6EB-5D29F21BD3FB}"/>
                    </a:ext>
                  </a:extLst>
                </p:cNvPr>
                <p:cNvCxnSpPr/>
                <p:nvPr/>
              </p:nvCxnSpPr>
              <p:spPr>
                <a:xfrm>
                  <a:off x="6267887" y="2822355"/>
                  <a:ext cx="289315" cy="0"/>
                </a:xfrm>
                <a:prstGeom prst="straightConnector1">
                  <a:avLst/>
                </a:prstGeom>
                <a:ln>
                  <a:solidFill>
                    <a:srgbClr val="FFC000"/>
                  </a:solidFill>
                  <a:headEnd type="stealth" w="sm" len="med"/>
                  <a:tailEnd type="none" w="sm" len="med"/>
                </a:ln>
              </p:spPr>
              <p:style>
                <a:lnRef idx="1">
                  <a:schemeClr val="accent1"/>
                </a:lnRef>
                <a:fillRef idx="0">
                  <a:schemeClr val="accent1"/>
                </a:fillRef>
                <a:effectRef idx="0">
                  <a:schemeClr val="accent1"/>
                </a:effectRef>
                <a:fontRef idx="minor">
                  <a:schemeClr val="tx1"/>
                </a:fontRef>
              </p:style>
            </p:cxnSp>
          </p:grpSp>
          <p:cxnSp>
            <p:nvCxnSpPr>
              <p:cNvPr id="22" name="直接连接符 92">
                <a:extLst>
                  <a:ext uri="{FF2B5EF4-FFF2-40B4-BE49-F238E27FC236}">
                    <a16:creationId xmlns:a16="http://schemas.microsoft.com/office/drawing/2014/main" id="{C911C27B-65DC-4B43-BE08-B321AC9DFBA1}"/>
                  </a:ext>
                </a:extLst>
              </p:cNvPr>
              <p:cNvCxnSpPr/>
              <p:nvPr/>
            </p:nvCxnSpPr>
            <p:spPr>
              <a:xfrm flipH="1">
                <a:off x="5409072" y="2776015"/>
                <a:ext cx="451247"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5" name="文本框 2">
              <a:extLst>
                <a:ext uri="{FF2B5EF4-FFF2-40B4-BE49-F238E27FC236}">
                  <a16:creationId xmlns:a16="http://schemas.microsoft.com/office/drawing/2014/main" id="{F63DEA8A-7D46-48EE-A736-BC1F8DC8E73E}"/>
                </a:ext>
              </a:extLst>
            </p:cNvPr>
            <p:cNvSpPr txBox="1"/>
            <p:nvPr/>
          </p:nvSpPr>
          <p:spPr>
            <a:xfrm>
              <a:off x="6346514" y="2000303"/>
              <a:ext cx="378806" cy="220972"/>
            </a:xfrm>
            <a:prstGeom prst="rect">
              <a:avLst/>
            </a:prstGeom>
            <a:noFill/>
          </p:spPr>
          <p:txBody>
            <a:bodyPr wrap="none" rtlCol="0">
              <a:spAutoFit/>
            </a:bodyPr>
            <a:lstStyle/>
            <a:p>
              <a:r>
                <a:rPr lang="en-US" altLang="zh-CN" sz="1067" dirty="0"/>
                <a:t>CT#1</a:t>
              </a:r>
              <a:endParaRPr lang="zh-CN" altLang="en-US" sz="1067" dirty="0"/>
            </a:p>
          </p:txBody>
        </p:sp>
        <p:sp>
          <p:nvSpPr>
            <p:cNvPr id="6" name="文本框 88">
              <a:extLst>
                <a:ext uri="{FF2B5EF4-FFF2-40B4-BE49-F238E27FC236}">
                  <a16:creationId xmlns:a16="http://schemas.microsoft.com/office/drawing/2014/main" id="{95200AD4-5E71-440E-9843-611B1730BDA3}"/>
                </a:ext>
              </a:extLst>
            </p:cNvPr>
            <p:cNvSpPr txBox="1"/>
            <p:nvPr/>
          </p:nvSpPr>
          <p:spPr>
            <a:xfrm>
              <a:off x="7013995" y="2501150"/>
              <a:ext cx="378806" cy="220972"/>
            </a:xfrm>
            <a:prstGeom prst="rect">
              <a:avLst/>
            </a:prstGeom>
            <a:noFill/>
          </p:spPr>
          <p:txBody>
            <a:bodyPr wrap="none" rtlCol="0">
              <a:spAutoFit/>
            </a:bodyPr>
            <a:lstStyle/>
            <a:p>
              <a:r>
                <a:rPr lang="en-US" altLang="zh-CN" sz="1067" dirty="0"/>
                <a:t>CT#2</a:t>
              </a:r>
              <a:endParaRPr lang="zh-CN" altLang="en-US" sz="1067" dirty="0"/>
            </a:p>
          </p:txBody>
        </p:sp>
      </p:grpSp>
      <p:sp>
        <p:nvSpPr>
          <p:cNvPr id="91" name="文本框 91">
            <a:extLst>
              <a:ext uri="{FF2B5EF4-FFF2-40B4-BE49-F238E27FC236}">
                <a16:creationId xmlns:a16="http://schemas.microsoft.com/office/drawing/2014/main" id="{8F03A026-5D79-4952-AB4B-023EC257F6B1}"/>
              </a:ext>
            </a:extLst>
          </p:cNvPr>
          <p:cNvSpPr txBox="1"/>
          <p:nvPr/>
        </p:nvSpPr>
        <p:spPr>
          <a:xfrm>
            <a:off x="7523628" y="2255055"/>
            <a:ext cx="3854008" cy="2575770"/>
          </a:xfrm>
          <a:prstGeom prst="rect">
            <a:avLst/>
          </a:prstGeom>
          <a:solidFill>
            <a:schemeClr val="bg1">
              <a:lumMod val="95000"/>
            </a:schemeClr>
          </a:solidFill>
        </p:spPr>
        <p:txBody>
          <a:bodyPr wrap="square" rtlCol="0">
            <a:spAutoFit/>
          </a:bodyPr>
          <a:lstStyle/>
          <a:p>
            <a:pPr algn="just"/>
            <a:endParaRPr lang="en-US" altLang="zh-CN" sz="1467" dirty="0">
              <a:sym typeface="Wingdings" panose="05000000000000000000" pitchFamily="2" charset="2"/>
            </a:endParaRPr>
          </a:p>
          <a:p>
            <a:pPr algn="just"/>
            <a:r>
              <a:rPr lang="en-US" altLang="zh-CN" sz="1467" dirty="0">
                <a:sym typeface="Wingdings" panose="05000000000000000000" pitchFamily="2" charset="2"/>
              </a:rPr>
              <a:t>AC coupled inverter is used with grid solar inverters to update it to a complete energy storage system.</a:t>
            </a:r>
          </a:p>
          <a:p>
            <a:pPr algn="just"/>
            <a:endParaRPr lang="en-US" altLang="zh-CN" sz="1467" dirty="0">
              <a:sym typeface="Wingdings" panose="05000000000000000000" pitchFamily="2" charset="2"/>
            </a:endParaRPr>
          </a:p>
          <a:p>
            <a:pPr marL="228594" indent="-228594" algn="just">
              <a:buFont typeface="Arial" panose="020B0604020202020204" pitchFamily="34" charset="0"/>
              <a:buChar char="•"/>
            </a:pPr>
            <a:r>
              <a:rPr lang="en-US" altLang="zh-CN" sz="1467" dirty="0">
                <a:sym typeface="Wingdings" panose="05000000000000000000" pitchFamily="2" charset="2"/>
              </a:rPr>
              <a:t>There are 2 CTs to detect both solar production and grid interaction to make sure of the complete data monitoring</a:t>
            </a:r>
          </a:p>
          <a:p>
            <a:pPr marL="228594" indent="-228594" algn="just">
              <a:buFont typeface="Arial" panose="020B0604020202020204" pitchFamily="34" charset="0"/>
              <a:buChar char="•"/>
            </a:pPr>
            <a:endParaRPr lang="en-US" altLang="zh-CN" sz="1467" dirty="0">
              <a:sym typeface="Wingdings" panose="05000000000000000000" pitchFamily="2" charset="2"/>
            </a:endParaRPr>
          </a:p>
          <a:p>
            <a:pPr marL="228594" indent="-228594" algn="just">
              <a:buFont typeface="Arial" panose="020B0604020202020204" pitchFamily="34" charset="0"/>
              <a:buChar char="•"/>
            </a:pPr>
            <a:r>
              <a:rPr lang="en-US" altLang="zh-CN" sz="1467" dirty="0">
                <a:sym typeface="Wingdings" panose="05000000000000000000" pitchFamily="2" charset="2"/>
              </a:rPr>
              <a:t>The solution is for both single-phase and three-phase solar system of any brand.</a:t>
            </a:r>
          </a:p>
        </p:txBody>
      </p:sp>
    </p:spTree>
    <p:extLst>
      <p:ext uri="{BB962C8B-B14F-4D97-AF65-F5344CB8AC3E}">
        <p14:creationId xmlns:p14="http://schemas.microsoft.com/office/powerpoint/2010/main" val="2009024627"/>
      </p:ext>
    </p:extLst>
  </p:cSld>
  <p:clrMapOvr>
    <a:masterClrMapping/>
  </p:clrMapOvr>
  <p:transition spd="slow" advClick="0" advTm="3000">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E18DE9-E3B5-4A5D-8654-01D5E2080414}"/>
              </a:ext>
            </a:extLst>
          </p:cNvPr>
          <p:cNvSpPr txBox="1">
            <a:spLocks/>
          </p:cNvSpPr>
          <p:nvPr/>
        </p:nvSpPr>
        <p:spPr>
          <a:xfrm>
            <a:off x="431372" y="382893"/>
            <a:ext cx="8941229" cy="480131"/>
          </a:xfr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2800" b="1" dirty="0">
                <a:solidFill>
                  <a:srgbClr val="FF0000"/>
                </a:solidFill>
                <a:latin typeface="Arial" panose="020B0604020202020204" pitchFamily="34" charset="0"/>
                <a:cs typeface="Arial" panose="020B0604020202020204" pitchFamily="34" charset="0"/>
              </a:rPr>
              <a:t>Integrated backup function</a:t>
            </a:r>
            <a:endParaRPr lang="en-DE" sz="2800" b="1" dirty="0">
              <a:solidFill>
                <a:srgbClr val="FF0000"/>
              </a:solidFill>
              <a:latin typeface="Arial" panose="020B0604020202020204" pitchFamily="34" charset="0"/>
              <a:cs typeface="Arial" panose="020B0604020202020204" pitchFamily="34" charset="0"/>
            </a:endParaRPr>
          </a:p>
        </p:txBody>
      </p:sp>
      <p:grpSp>
        <p:nvGrpSpPr>
          <p:cNvPr id="3" name="Group 54">
            <a:extLst>
              <a:ext uri="{FF2B5EF4-FFF2-40B4-BE49-F238E27FC236}">
                <a16:creationId xmlns:a16="http://schemas.microsoft.com/office/drawing/2014/main" id="{9D716FB5-F2CB-4054-9DC5-99FB0B5BCCDB}"/>
              </a:ext>
            </a:extLst>
          </p:cNvPr>
          <p:cNvGrpSpPr>
            <a:grpSpLocks noChangeAspect="1"/>
          </p:cNvGrpSpPr>
          <p:nvPr/>
        </p:nvGrpSpPr>
        <p:grpSpPr>
          <a:xfrm>
            <a:off x="431371" y="1254425"/>
            <a:ext cx="5971480" cy="4928146"/>
            <a:chOff x="431371" y="1504684"/>
            <a:chExt cx="5149320" cy="4265513"/>
          </a:xfrm>
        </p:grpSpPr>
        <p:grpSp>
          <p:nvGrpSpPr>
            <p:cNvPr id="4" name="组合 1">
              <a:extLst>
                <a:ext uri="{FF2B5EF4-FFF2-40B4-BE49-F238E27FC236}">
                  <a16:creationId xmlns:a16="http://schemas.microsoft.com/office/drawing/2014/main" id="{29A8A84B-188F-4718-AA2F-A0AA9ABA6D0C}"/>
                </a:ext>
              </a:extLst>
            </p:cNvPr>
            <p:cNvGrpSpPr/>
            <p:nvPr/>
          </p:nvGrpSpPr>
          <p:grpSpPr>
            <a:xfrm>
              <a:off x="431371" y="1504684"/>
              <a:ext cx="5149320" cy="4265513"/>
              <a:chOff x="2827296" y="586928"/>
              <a:chExt cx="4460459" cy="3809172"/>
            </a:xfrm>
          </p:grpSpPr>
          <p:grpSp>
            <p:nvGrpSpPr>
              <p:cNvPr id="6" name="组合 550">
                <a:extLst>
                  <a:ext uri="{FF2B5EF4-FFF2-40B4-BE49-F238E27FC236}">
                    <a16:creationId xmlns:a16="http://schemas.microsoft.com/office/drawing/2014/main" id="{46B5D803-6816-4B83-8088-7E857913E0F3}"/>
                  </a:ext>
                </a:extLst>
              </p:cNvPr>
              <p:cNvGrpSpPr/>
              <p:nvPr/>
            </p:nvGrpSpPr>
            <p:grpSpPr>
              <a:xfrm>
                <a:off x="2827296" y="586928"/>
                <a:ext cx="4460459" cy="3809172"/>
                <a:chOff x="2516903" y="595317"/>
                <a:chExt cx="4460459" cy="3809172"/>
              </a:xfrm>
            </p:grpSpPr>
            <p:sp>
              <p:nvSpPr>
                <p:cNvPr id="10" name="圆角矩形 151">
                  <a:extLst>
                    <a:ext uri="{FF2B5EF4-FFF2-40B4-BE49-F238E27FC236}">
                      <a16:creationId xmlns:a16="http://schemas.microsoft.com/office/drawing/2014/main" id="{32E2F30C-1171-45E6-9F50-79B24F93BB05}"/>
                    </a:ext>
                  </a:extLst>
                </p:cNvPr>
                <p:cNvSpPr/>
                <p:nvPr/>
              </p:nvSpPr>
              <p:spPr>
                <a:xfrm>
                  <a:off x="3959106" y="1603655"/>
                  <a:ext cx="3018256" cy="1763139"/>
                </a:xfrm>
                <a:prstGeom prst="roundRect">
                  <a:avLst>
                    <a:gd name="adj" fmla="val 6047"/>
                  </a:avLst>
                </a:prstGeom>
                <a:solidFill>
                  <a:schemeClr val="bg1">
                    <a:lumMod val="95000"/>
                  </a:schemeClr>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cxnSp>
              <p:nvCxnSpPr>
                <p:cNvPr id="11" name="直接连接符 10">
                  <a:extLst>
                    <a:ext uri="{FF2B5EF4-FFF2-40B4-BE49-F238E27FC236}">
                      <a16:creationId xmlns:a16="http://schemas.microsoft.com/office/drawing/2014/main" id="{323DF41A-789C-462A-9B8E-12F09238062E}"/>
                    </a:ext>
                  </a:extLst>
                </p:cNvPr>
                <p:cNvCxnSpPr/>
                <p:nvPr/>
              </p:nvCxnSpPr>
              <p:spPr>
                <a:xfrm>
                  <a:off x="5975825" y="2633638"/>
                  <a:ext cx="0" cy="197143"/>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直接连接符 165">
                  <a:extLst>
                    <a:ext uri="{FF2B5EF4-FFF2-40B4-BE49-F238E27FC236}">
                      <a16:creationId xmlns:a16="http://schemas.microsoft.com/office/drawing/2014/main" id="{BDEF3290-327A-4ECE-BB78-1D663491942A}"/>
                    </a:ext>
                  </a:extLst>
                </p:cNvPr>
                <p:cNvCxnSpPr/>
                <p:nvPr/>
              </p:nvCxnSpPr>
              <p:spPr>
                <a:xfrm>
                  <a:off x="6388283" y="2633638"/>
                  <a:ext cx="0" cy="197143"/>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直接连接符 194">
                  <a:extLst>
                    <a:ext uri="{FF2B5EF4-FFF2-40B4-BE49-F238E27FC236}">
                      <a16:creationId xmlns:a16="http://schemas.microsoft.com/office/drawing/2014/main" id="{2910CCD5-ACAC-4FB8-B6B7-AAF2CAFB9ED4}"/>
                    </a:ext>
                  </a:extLst>
                </p:cNvPr>
                <p:cNvCxnSpPr/>
                <p:nvPr/>
              </p:nvCxnSpPr>
              <p:spPr>
                <a:xfrm flipH="1">
                  <a:off x="5908620" y="2826173"/>
                  <a:ext cx="71309" cy="671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直接连接符 195">
                  <a:extLst>
                    <a:ext uri="{FF2B5EF4-FFF2-40B4-BE49-F238E27FC236}">
                      <a16:creationId xmlns:a16="http://schemas.microsoft.com/office/drawing/2014/main" id="{BABCDE9A-6D35-4384-B792-8974E8943AED}"/>
                    </a:ext>
                  </a:extLst>
                </p:cNvPr>
                <p:cNvCxnSpPr/>
                <p:nvPr/>
              </p:nvCxnSpPr>
              <p:spPr>
                <a:xfrm flipH="1">
                  <a:off x="6321034" y="2826625"/>
                  <a:ext cx="71309" cy="671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直接连接符 235">
                  <a:extLst>
                    <a:ext uri="{FF2B5EF4-FFF2-40B4-BE49-F238E27FC236}">
                      <a16:creationId xmlns:a16="http://schemas.microsoft.com/office/drawing/2014/main" id="{778A2862-6F50-487F-A3BD-053A1A251E72}"/>
                    </a:ext>
                  </a:extLst>
                </p:cNvPr>
                <p:cNvCxnSpPr/>
                <p:nvPr/>
              </p:nvCxnSpPr>
              <p:spPr>
                <a:xfrm flipH="1">
                  <a:off x="6721918" y="2796616"/>
                  <a:ext cx="71309" cy="671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直接连接符 241">
                  <a:extLst>
                    <a:ext uri="{FF2B5EF4-FFF2-40B4-BE49-F238E27FC236}">
                      <a16:creationId xmlns:a16="http://schemas.microsoft.com/office/drawing/2014/main" id="{6872FEE3-5EA1-4CEE-B88D-990346BC90E9}"/>
                    </a:ext>
                  </a:extLst>
                </p:cNvPr>
                <p:cNvCxnSpPr/>
                <p:nvPr/>
              </p:nvCxnSpPr>
              <p:spPr>
                <a:xfrm>
                  <a:off x="6793755" y="2934105"/>
                  <a:ext cx="0" cy="887029"/>
                </a:xfrm>
                <a:prstGeom prst="line">
                  <a:avLst/>
                </a:prstGeom>
                <a:ln>
                  <a:tailEnd type="stealth" w="med" len="lg"/>
                </a:ln>
              </p:spPr>
              <p:style>
                <a:lnRef idx="1">
                  <a:schemeClr val="accent1"/>
                </a:lnRef>
                <a:fillRef idx="0">
                  <a:schemeClr val="accent1"/>
                </a:fillRef>
                <a:effectRef idx="0">
                  <a:schemeClr val="accent1"/>
                </a:effectRef>
                <a:fontRef idx="minor">
                  <a:schemeClr val="tx1"/>
                </a:fontRef>
              </p:style>
            </p:cxnSp>
            <p:cxnSp>
              <p:nvCxnSpPr>
                <p:cNvPr id="17" name="直接连接符 243">
                  <a:extLst>
                    <a:ext uri="{FF2B5EF4-FFF2-40B4-BE49-F238E27FC236}">
                      <a16:creationId xmlns:a16="http://schemas.microsoft.com/office/drawing/2014/main" id="{21B85B33-2462-4EB3-B2B1-DEB1E592D8FB}"/>
                    </a:ext>
                  </a:extLst>
                </p:cNvPr>
                <p:cNvCxnSpPr/>
                <p:nvPr/>
              </p:nvCxnSpPr>
              <p:spPr>
                <a:xfrm>
                  <a:off x="6169353" y="1837898"/>
                  <a:ext cx="0" cy="79156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直接连接符 245">
                  <a:extLst>
                    <a:ext uri="{FF2B5EF4-FFF2-40B4-BE49-F238E27FC236}">
                      <a16:creationId xmlns:a16="http://schemas.microsoft.com/office/drawing/2014/main" id="{B9C118FC-96AD-4517-A75B-822C2D768F54}"/>
                    </a:ext>
                  </a:extLst>
                </p:cNvPr>
                <p:cNvCxnSpPr/>
                <p:nvPr/>
              </p:nvCxnSpPr>
              <p:spPr>
                <a:xfrm flipH="1">
                  <a:off x="6169353" y="1770786"/>
                  <a:ext cx="71309" cy="67112"/>
                </a:xfrm>
                <a:prstGeom prst="line">
                  <a:avLst/>
                </a:prstGeom>
              </p:spPr>
              <p:style>
                <a:lnRef idx="1">
                  <a:schemeClr val="accent1"/>
                </a:lnRef>
                <a:fillRef idx="0">
                  <a:schemeClr val="accent1"/>
                </a:fillRef>
                <a:effectRef idx="0">
                  <a:schemeClr val="accent1"/>
                </a:effectRef>
                <a:fontRef idx="minor">
                  <a:schemeClr val="tx1"/>
                </a:fontRef>
              </p:style>
            </p:cxnSp>
            <p:pic>
              <p:nvPicPr>
                <p:cNvPr id="19" name="图片 277">
                  <a:extLst>
                    <a:ext uri="{FF2B5EF4-FFF2-40B4-BE49-F238E27FC236}">
                      <a16:creationId xmlns:a16="http://schemas.microsoft.com/office/drawing/2014/main" id="{D5D7EB87-D952-4842-9CBC-A3CDAABEBD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3484" y="636497"/>
                  <a:ext cx="599874" cy="619282"/>
                </a:xfrm>
                <a:prstGeom prst="rect">
                  <a:avLst/>
                </a:prstGeom>
              </p:spPr>
            </p:pic>
            <p:cxnSp>
              <p:nvCxnSpPr>
                <p:cNvPr id="20" name="直接连接符 279">
                  <a:extLst>
                    <a:ext uri="{FF2B5EF4-FFF2-40B4-BE49-F238E27FC236}">
                      <a16:creationId xmlns:a16="http://schemas.microsoft.com/office/drawing/2014/main" id="{B90925F2-F49A-40A2-816C-1B14C06915F5}"/>
                    </a:ext>
                  </a:extLst>
                </p:cNvPr>
                <p:cNvCxnSpPr/>
                <p:nvPr/>
              </p:nvCxnSpPr>
              <p:spPr>
                <a:xfrm>
                  <a:off x="6158254" y="1255779"/>
                  <a:ext cx="0" cy="491489"/>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肘形连接符 298">
                  <a:extLst>
                    <a:ext uri="{FF2B5EF4-FFF2-40B4-BE49-F238E27FC236}">
                      <a16:creationId xmlns:a16="http://schemas.microsoft.com/office/drawing/2014/main" id="{1704A0AE-E9D2-4E92-AE14-C85BE6B0A35C}"/>
                    </a:ext>
                  </a:extLst>
                </p:cNvPr>
                <p:cNvCxnSpPr/>
                <p:nvPr/>
              </p:nvCxnSpPr>
              <p:spPr>
                <a:xfrm rot="16200000" flipH="1">
                  <a:off x="3674994" y="2280237"/>
                  <a:ext cx="391621" cy="1506308"/>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22" name="直接连接符 326">
                  <a:extLst>
                    <a:ext uri="{FF2B5EF4-FFF2-40B4-BE49-F238E27FC236}">
                      <a16:creationId xmlns:a16="http://schemas.microsoft.com/office/drawing/2014/main" id="{583C3F9A-67F9-4F6C-83F9-1302E93AF8EB}"/>
                    </a:ext>
                  </a:extLst>
                </p:cNvPr>
                <p:cNvCxnSpPr/>
                <p:nvPr/>
              </p:nvCxnSpPr>
              <p:spPr>
                <a:xfrm flipV="1">
                  <a:off x="3024300" y="2845558"/>
                  <a:ext cx="0" cy="899461"/>
                </a:xfrm>
                <a:prstGeom prst="line">
                  <a:avLst/>
                </a:prstGeom>
                <a:ln w="12700">
                  <a:solidFill>
                    <a:srgbClr val="0070C0"/>
                  </a:solidFill>
                  <a:headEnd type="stealth" w="med" len="lg"/>
                  <a:tailEnd type="none" w="med" len="lg"/>
                </a:ln>
              </p:spPr>
              <p:style>
                <a:lnRef idx="1">
                  <a:schemeClr val="accent1"/>
                </a:lnRef>
                <a:fillRef idx="0">
                  <a:schemeClr val="accent1"/>
                </a:fillRef>
                <a:effectRef idx="0">
                  <a:schemeClr val="accent1"/>
                </a:effectRef>
                <a:fontRef idx="minor">
                  <a:schemeClr val="tx1"/>
                </a:fontRef>
              </p:style>
            </p:cxnSp>
            <p:pic>
              <p:nvPicPr>
                <p:cNvPr id="23" name="图片 342">
                  <a:extLst>
                    <a:ext uri="{FF2B5EF4-FFF2-40B4-BE49-F238E27FC236}">
                      <a16:creationId xmlns:a16="http://schemas.microsoft.com/office/drawing/2014/main" id="{F176F1DD-0F6D-4F16-90E2-4D7D2880F0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248" b="-2"/>
                <a:stretch>
                  <a:fillRect/>
                </a:stretch>
              </p:blipFill>
              <p:spPr>
                <a:xfrm>
                  <a:off x="5993156" y="1881405"/>
                  <a:ext cx="338689" cy="207709"/>
                </a:xfrm>
                <a:prstGeom prst="rect">
                  <a:avLst/>
                </a:prstGeom>
              </p:spPr>
            </p:pic>
            <p:cxnSp>
              <p:nvCxnSpPr>
                <p:cNvPr id="24" name="肘形连接符 344">
                  <a:extLst>
                    <a:ext uri="{FF2B5EF4-FFF2-40B4-BE49-F238E27FC236}">
                      <a16:creationId xmlns:a16="http://schemas.microsoft.com/office/drawing/2014/main" id="{3ED9D04A-D38A-4DDC-BBC2-D9801C17B2E4}"/>
                    </a:ext>
                  </a:extLst>
                </p:cNvPr>
                <p:cNvCxnSpPr/>
                <p:nvPr/>
              </p:nvCxnSpPr>
              <p:spPr>
                <a:xfrm rot="5400000" flipH="1" flipV="1">
                  <a:off x="4002283" y="1181630"/>
                  <a:ext cx="261487" cy="1868746"/>
                </a:xfrm>
                <a:prstGeom prst="bentConnector2">
                  <a:avLst/>
                </a:prstGeom>
                <a:ln>
                  <a:solidFill>
                    <a:srgbClr val="FFC000"/>
                  </a:solidFill>
                  <a:prstDash val="sysDash"/>
                </a:ln>
              </p:spPr>
              <p:style>
                <a:lnRef idx="1">
                  <a:schemeClr val="accent1"/>
                </a:lnRef>
                <a:fillRef idx="0">
                  <a:schemeClr val="accent1"/>
                </a:fillRef>
                <a:effectRef idx="0">
                  <a:schemeClr val="accent1"/>
                </a:effectRef>
                <a:fontRef idx="minor">
                  <a:schemeClr val="tx1"/>
                </a:fontRef>
              </p:style>
            </p:cxnSp>
            <p:pic>
              <p:nvPicPr>
                <p:cNvPr id="25" name="图片 280">
                  <a:extLst>
                    <a:ext uri="{FF2B5EF4-FFF2-40B4-BE49-F238E27FC236}">
                      <a16:creationId xmlns:a16="http://schemas.microsoft.com/office/drawing/2014/main" id="{16ADB68D-4DA2-4D61-971D-C49F2205BE9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79294" y="3719852"/>
                  <a:ext cx="572566" cy="486327"/>
                </a:xfrm>
                <a:prstGeom prst="rect">
                  <a:avLst/>
                </a:prstGeom>
              </p:spPr>
            </p:pic>
            <p:pic>
              <p:nvPicPr>
                <p:cNvPr id="26" name="图片 352">
                  <a:extLst>
                    <a:ext uri="{FF2B5EF4-FFF2-40B4-BE49-F238E27FC236}">
                      <a16:creationId xmlns:a16="http://schemas.microsoft.com/office/drawing/2014/main" id="{D82EE585-BF7C-48B9-881B-D0BC0046544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075" t="16310" b="1"/>
                <a:stretch>
                  <a:fillRect/>
                </a:stretch>
              </p:blipFill>
              <p:spPr>
                <a:xfrm>
                  <a:off x="6645253" y="3848025"/>
                  <a:ext cx="313782" cy="349765"/>
                </a:xfrm>
                <a:prstGeom prst="rect">
                  <a:avLst/>
                </a:prstGeom>
              </p:spPr>
            </p:pic>
            <p:cxnSp>
              <p:nvCxnSpPr>
                <p:cNvPr id="27" name="直接连接符 272">
                  <a:extLst>
                    <a:ext uri="{FF2B5EF4-FFF2-40B4-BE49-F238E27FC236}">
                      <a16:creationId xmlns:a16="http://schemas.microsoft.com/office/drawing/2014/main" id="{3F8B71EB-DC8A-41C1-95F3-37FF087A3DFB}"/>
                    </a:ext>
                  </a:extLst>
                </p:cNvPr>
                <p:cNvCxnSpPr/>
                <p:nvPr/>
              </p:nvCxnSpPr>
              <p:spPr>
                <a:xfrm flipH="1">
                  <a:off x="4683990" y="2625133"/>
                  <a:ext cx="3" cy="13649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直接连接符 256">
                  <a:extLst>
                    <a:ext uri="{FF2B5EF4-FFF2-40B4-BE49-F238E27FC236}">
                      <a16:creationId xmlns:a16="http://schemas.microsoft.com/office/drawing/2014/main" id="{4853A896-7331-4E0D-BE2A-9073FA53E9D9}"/>
                    </a:ext>
                  </a:extLst>
                </p:cNvPr>
                <p:cNvCxnSpPr/>
                <p:nvPr/>
              </p:nvCxnSpPr>
              <p:spPr>
                <a:xfrm flipH="1">
                  <a:off x="4612681" y="2760836"/>
                  <a:ext cx="71309" cy="67112"/>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直接连接符 261">
                  <a:extLst>
                    <a:ext uri="{FF2B5EF4-FFF2-40B4-BE49-F238E27FC236}">
                      <a16:creationId xmlns:a16="http://schemas.microsoft.com/office/drawing/2014/main" id="{D7974EE6-5A81-4DD9-B776-EAB820E6283E}"/>
                    </a:ext>
                  </a:extLst>
                </p:cNvPr>
                <p:cNvCxnSpPr/>
                <p:nvPr/>
              </p:nvCxnSpPr>
              <p:spPr>
                <a:xfrm flipH="1">
                  <a:off x="4967988" y="2762154"/>
                  <a:ext cx="71309" cy="67112"/>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pic>
              <p:nvPicPr>
                <p:cNvPr id="30" name="图片 353">
                  <a:extLst>
                    <a:ext uri="{FF2B5EF4-FFF2-40B4-BE49-F238E27FC236}">
                      <a16:creationId xmlns:a16="http://schemas.microsoft.com/office/drawing/2014/main" id="{4416F9B2-0962-4A13-86F5-A083C04E5CC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6069" t="48626"/>
                <a:stretch>
                  <a:fillRect/>
                </a:stretch>
              </p:blipFill>
              <p:spPr>
                <a:xfrm>
                  <a:off x="4888947" y="3902846"/>
                  <a:ext cx="307450" cy="270826"/>
                </a:xfrm>
                <a:prstGeom prst="rect">
                  <a:avLst/>
                </a:prstGeom>
              </p:spPr>
            </p:pic>
            <p:pic>
              <p:nvPicPr>
                <p:cNvPr id="31" name="图片 354">
                  <a:extLst>
                    <a:ext uri="{FF2B5EF4-FFF2-40B4-BE49-F238E27FC236}">
                      <a16:creationId xmlns:a16="http://schemas.microsoft.com/office/drawing/2014/main" id="{A5135647-5A3E-4E6D-924E-F237698E434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9456" r="50168" b="58774"/>
                <a:stretch>
                  <a:fillRect/>
                </a:stretch>
              </p:blipFill>
              <p:spPr>
                <a:xfrm>
                  <a:off x="4944826" y="3882009"/>
                  <a:ext cx="128792" cy="88479"/>
                </a:xfrm>
                <a:prstGeom prst="rect">
                  <a:avLst/>
                </a:prstGeom>
              </p:spPr>
            </p:pic>
            <p:pic>
              <p:nvPicPr>
                <p:cNvPr id="32" name="图片 134">
                  <a:extLst>
                    <a:ext uri="{FF2B5EF4-FFF2-40B4-BE49-F238E27FC236}">
                      <a16:creationId xmlns:a16="http://schemas.microsoft.com/office/drawing/2014/main" id="{EEECD276-D5AD-40A7-9BF5-93913A3683B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18308" y="3850950"/>
                  <a:ext cx="304665" cy="304665"/>
                </a:xfrm>
                <a:prstGeom prst="rect">
                  <a:avLst/>
                </a:prstGeom>
              </p:spPr>
            </p:pic>
            <p:pic>
              <p:nvPicPr>
                <p:cNvPr id="33" name="图片 140">
                  <a:extLst>
                    <a:ext uri="{FF2B5EF4-FFF2-40B4-BE49-F238E27FC236}">
                      <a16:creationId xmlns:a16="http://schemas.microsoft.com/office/drawing/2014/main" id="{CEF46B8E-78F9-4439-8F78-F985AD5B8F7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08625" y="3858581"/>
                  <a:ext cx="359356" cy="359356"/>
                </a:xfrm>
                <a:prstGeom prst="rect">
                  <a:avLst/>
                </a:prstGeom>
              </p:spPr>
            </p:pic>
            <p:pic>
              <p:nvPicPr>
                <p:cNvPr id="34" name="图片 141">
                  <a:extLst>
                    <a:ext uri="{FF2B5EF4-FFF2-40B4-BE49-F238E27FC236}">
                      <a16:creationId xmlns:a16="http://schemas.microsoft.com/office/drawing/2014/main" id="{33962785-CF3E-4EC4-8F9E-669F8019F72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67440" y="3868726"/>
                  <a:ext cx="342663" cy="342663"/>
                </a:xfrm>
                <a:prstGeom prst="rect">
                  <a:avLst/>
                </a:prstGeom>
              </p:spPr>
            </p:pic>
            <p:cxnSp>
              <p:nvCxnSpPr>
                <p:cNvPr id="35" name="直接连接符 362">
                  <a:extLst>
                    <a:ext uri="{FF2B5EF4-FFF2-40B4-BE49-F238E27FC236}">
                      <a16:creationId xmlns:a16="http://schemas.microsoft.com/office/drawing/2014/main" id="{3F4F8DE2-6BA7-43B6-9753-DF47410A1C79}"/>
                    </a:ext>
                  </a:extLst>
                </p:cNvPr>
                <p:cNvCxnSpPr/>
                <p:nvPr/>
              </p:nvCxnSpPr>
              <p:spPr>
                <a:xfrm>
                  <a:off x="6793226" y="2632183"/>
                  <a:ext cx="0" cy="167644"/>
                </a:xfrm>
                <a:prstGeom prst="line">
                  <a:avLst/>
                </a:prstGeom>
              </p:spPr>
              <p:style>
                <a:lnRef idx="1">
                  <a:schemeClr val="accent1"/>
                </a:lnRef>
                <a:fillRef idx="0">
                  <a:schemeClr val="accent1"/>
                </a:fillRef>
                <a:effectRef idx="0">
                  <a:schemeClr val="accent1"/>
                </a:effectRef>
                <a:fontRef idx="minor">
                  <a:schemeClr val="tx1"/>
                </a:fontRef>
              </p:style>
            </p:cxnSp>
            <p:pic>
              <p:nvPicPr>
                <p:cNvPr id="36" name="图片 382">
                  <a:extLst>
                    <a:ext uri="{FF2B5EF4-FFF2-40B4-BE49-F238E27FC236}">
                      <a16:creationId xmlns:a16="http://schemas.microsoft.com/office/drawing/2014/main" id="{4D648DFD-F265-44F7-BD18-B4C72B74CF7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34951" y="689986"/>
                  <a:ext cx="601806" cy="601806"/>
                </a:xfrm>
                <a:prstGeom prst="rect">
                  <a:avLst/>
                </a:prstGeom>
              </p:spPr>
            </p:pic>
            <p:cxnSp>
              <p:nvCxnSpPr>
                <p:cNvPr id="37" name="直接连接符 162">
                  <a:extLst>
                    <a:ext uri="{FF2B5EF4-FFF2-40B4-BE49-F238E27FC236}">
                      <a16:creationId xmlns:a16="http://schemas.microsoft.com/office/drawing/2014/main" id="{D2D2BB80-5D0F-479D-8DFD-2D07FD3C4DAE}"/>
                    </a:ext>
                  </a:extLst>
                </p:cNvPr>
                <p:cNvCxnSpPr>
                  <a:cxnSpLocks/>
                </p:cNvCxnSpPr>
                <p:nvPr/>
              </p:nvCxnSpPr>
              <p:spPr>
                <a:xfrm>
                  <a:off x="3040368" y="1371128"/>
                  <a:ext cx="0" cy="875618"/>
                </a:xfrm>
                <a:prstGeom prst="line">
                  <a:avLst/>
                </a:prstGeom>
                <a:ln w="9525">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38" name="肘形连接符 398">
                  <a:extLst>
                    <a:ext uri="{FF2B5EF4-FFF2-40B4-BE49-F238E27FC236}">
                      <a16:creationId xmlns:a16="http://schemas.microsoft.com/office/drawing/2014/main" id="{2967B7A9-5EFE-4FE4-B39E-BAF3AD0422A9}"/>
                    </a:ext>
                  </a:extLst>
                </p:cNvPr>
                <p:cNvCxnSpPr>
                  <a:cxnSpLocks/>
                </p:cNvCxnSpPr>
                <p:nvPr/>
              </p:nvCxnSpPr>
              <p:spPr>
                <a:xfrm rot="5400000" flipH="1" flipV="1">
                  <a:off x="3643862" y="2218527"/>
                  <a:ext cx="224296" cy="1014046"/>
                </a:xfrm>
                <a:prstGeom prst="bentConnector4">
                  <a:avLst>
                    <a:gd name="adj1" fmla="val -101919"/>
                    <a:gd name="adj2" fmla="val 89828"/>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9" name="椭圆 407">
                  <a:extLst>
                    <a:ext uri="{FF2B5EF4-FFF2-40B4-BE49-F238E27FC236}">
                      <a16:creationId xmlns:a16="http://schemas.microsoft.com/office/drawing/2014/main" id="{268188B4-0BFE-4C98-A8C5-C3BD9C1FAA4D}"/>
                    </a:ext>
                  </a:extLst>
                </p:cNvPr>
                <p:cNvSpPr/>
                <p:nvPr/>
              </p:nvSpPr>
              <p:spPr>
                <a:xfrm>
                  <a:off x="4622872" y="3228998"/>
                  <a:ext cx="100778" cy="45719"/>
                </a:xfrm>
                <a:custGeom>
                  <a:avLst/>
                  <a:gdLst>
                    <a:gd name="connsiteX0" fmla="*/ 0 w 562062"/>
                    <a:gd name="connsiteY0" fmla="*/ 285226 h 570451"/>
                    <a:gd name="connsiteX1" fmla="*/ 281031 w 562062"/>
                    <a:gd name="connsiteY1" fmla="*/ 0 h 570451"/>
                    <a:gd name="connsiteX2" fmla="*/ 562062 w 562062"/>
                    <a:gd name="connsiteY2" fmla="*/ 285226 h 570451"/>
                    <a:gd name="connsiteX3" fmla="*/ 281031 w 562062"/>
                    <a:gd name="connsiteY3" fmla="*/ 570452 h 570451"/>
                    <a:gd name="connsiteX4" fmla="*/ 0 w 562062"/>
                    <a:gd name="connsiteY4" fmla="*/ 285226 h 570451"/>
                    <a:gd name="connsiteX0-1" fmla="*/ 281031 w 562062"/>
                    <a:gd name="connsiteY0-2" fmla="*/ 0 h 570452"/>
                    <a:gd name="connsiteX1-3" fmla="*/ 562062 w 562062"/>
                    <a:gd name="connsiteY1-4" fmla="*/ 285226 h 570452"/>
                    <a:gd name="connsiteX2-5" fmla="*/ 281031 w 562062"/>
                    <a:gd name="connsiteY2-6" fmla="*/ 570452 h 570452"/>
                    <a:gd name="connsiteX3-7" fmla="*/ 0 w 562062"/>
                    <a:gd name="connsiteY3-8" fmla="*/ 285226 h 570452"/>
                    <a:gd name="connsiteX4-9" fmla="*/ 372471 w 562062"/>
                    <a:gd name="connsiteY4-10" fmla="*/ 91440 h 570452"/>
                    <a:gd name="connsiteX0-11" fmla="*/ 281031 w 562062"/>
                    <a:gd name="connsiteY0-12" fmla="*/ 0 h 570452"/>
                    <a:gd name="connsiteX1-13" fmla="*/ 562062 w 562062"/>
                    <a:gd name="connsiteY1-14" fmla="*/ 285226 h 570452"/>
                    <a:gd name="connsiteX2-15" fmla="*/ 281031 w 562062"/>
                    <a:gd name="connsiteY2-16" fmla="*/ 570452 h 570452"/>
                    <a:gd name="connsiteX3-17" fmla="*/ 0 w 562062"/>
                    <a:gd name="connsiteY3-18" fmla="*/ 285226 h 570452"/>
                    <a:gd name="connsiteX0-19" fmla="*/ 562062 w 562062"/>
                    <a:gd name="connsiteY0-20" fmla="*/ 0 h 285226"/>
                    <a:gd name="connsiteX1-21" fmla="*/ 281031 w 562062"/>
                    <a:gd name="connsiteY1-22" fmla="*/ 285226 h 285226"/>
                    <a:gd name="connsiteX2-23" fmla="*/ 0 w 562062"/>
                    <a:gd name="connsiteY2-24" fmla="*/ 0 h 285226"/>
                  </a:gdLst>
                  <a:ahLst/>
                  <a:cxnLst>
                    <a:cxn ang="0">
                      <a:pos x="connsiteX0-1" y="connsiteY0-2"/>
                    </a:cxn>
                    <a:cxn ang="0">
                      <a:pos x="connsiteX1-3" y="connsiteY1-4"/>
                    </a:cxn>
                    <a:cxn ang="0">
                      <a:pos x="connsiteX2-5" y="connsiteY2-6"/>
                    </a:cxn>
                  </a:cxnLst>
                  <a:rect l="l" t="t" r="r" b="b"/>
                  <a:pathLst>
                    <a:path w="562062" h="285226">
                      <a:moveTo>
                        <a:pt x="562062" y="0"/>
                      </a:moveTo>
                      <a:cubicBezTo>
                        <a:pt x="562062" y="157526"/>
                        <a:pt x="436240" y="285226"/>
                        <a:pt x="281031" y="285226"/>
                      </a:cubicBezTo>
                      <a:cubicBezTo>
                        <a:pt x="125822" y="285226"/>
                        <a:pt x="0" y="157526"/>
                        <a:pt x="0" y="0"/>
                      </a:cubicBezTo>
                    </a:path>
                  </a:pathLst>
                </a:cu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cxnSp>
              <p:nvCxnSpPr>
                <p:cNvPr id="40" name="肘形连接符 410">
                  <a:extLst>
                    <a:ext uri="{FF2B5EF4-FFF2-40B4-BE49-F238E27FC236}">
                      <a16:creationId xmlns:a16="http://schemas.microsoft.com/office/drawing/2014/main" id="{8BC3207D-0064-491B-B74D-06BCD7ACB10D}"/>
                    </a:ext>
                  </a:extLst>
                </p:cNvPr>
                <p:cNvCxnSpPr/>
                <p:nvPr/>
              </p:nvCxnSpPr>
              <p:spPr>
                <a:xfrm flipV="1">
                  <a:off x="5091657" y="2950883"/>
                  <a:ext cx="462202" cy="278444"/>
                </a:xfrm>
                <a:prstGeom prst="bentConnector3">
                  <a:avLst>
                    <a:gd name="adj1" fmla="val 99005"/>
                  </a:avLst>
                </a:prstGeom>
              </p:spPr>
              <p:style>
                <a:lnRef idx="1">
                  <a:schemeClr val="accent1"/>
                </a:lnRef>
                <a:fillRef idx="0">
                  <a:schemeClr val="accent1"/>
                </a:fillRef>
                <a:effectRef idx="0">
                  <a:schemeClr val="accent1"/>
                </a:effectRef>
                <a:fontRef idx="minor">
                  <a:schemeClr val="tx1"/>
                </a:fontRef>
              </p:style>
            </p:cxnSp>
            <p:sp>
              <p:nvSpPr>
                <p:cNvPr id="41" name="椭圆 407">
                  <a:extLst>
                    <a:ext uri="{FF2B5EF4-FFF2-40B4-BE49-F238E27FC236}">
                      <a16:creationId xmlns:a16="http://schemas.microsoft.com/office/drawing/2014/main" id="{832F7335-D75B-413F-9403-5E8F6E31A1B1}"/>
                    </a:ext>
                  </a:extLst>
                </p:cNvPr>
                <p:cNvSpPr/>
                <p:nvPr/>
              </p:nvSpPr>
              <p:spPr>
                <a:xfrm>
                  <a:off x="4993629" y="3229326"/>
                  <a:ext cx="100778" cy="45719"/>
                </a:xfrm>
                <a:custGeom>
                  <a:avLst/>
                  <a:gdLst>
                    <a:gd name="connsiteX0" fmla="*/ 0 w 562062"/>
                    <a:gd name="connsiteY0" fmla="*/ 285226 h 570451"/>
                    <a:gd name="connsiteX1" fmla="*/ 281031 w 562062"/>
                    <a:gd name="connsiteY1" fmla="*/ 0 h 570451"/>
                    <a:gd name="connsiteX2" fmla="*/ 562062 w 562062"/>
                    <a:gd name="connsiteY2" fmla="*/ 285226 h 570451"/>
                    <a:gd name="connsiteX3" fmla="*/ 281031 w 562062"/>
                    <a:gd name="connsiteY3" fmla="*/ 570452 h 570451"/>
                    <a:gd name="connsiteX4" fmla="*/ 0 w 562062"/>
                    <a:gd name="connsiteY4" fmla="*/ 285226 h 570451"/>
                    <a:gd name="connsiteX0-1" fmla="*/ 281031 w 562062"/>
                    <a:gd name="connsiteY0-2" fmla="*/ 0 h 570452"/>
                    <a:gd name="connsiteX1-3" fmla="*/ 562062 w 562062"/>
                    <a:gd name="connsiteY1-4" fmla="*/ 285226 h 570452"/>
                    <a:gd name="connsiteX2-5" fmla="*/ 281031 w 562062"/>
                    <a:gd name="connsiteY2-6" fmla="*/ 570452 h 570452"/>
                    <a:gd name="connsiteX3-7" fmla="*/ 0 w 562062"/>
                    <a:gd name="connsiteY3-8" fmla="*/ 285226 h 570452"/>
                    <a:gd name="connsiteX4-9" fmla="*/ 372471 w 562062"/>
                    <a:gd name="connsiteY4-10" fmla="*/ 91440 h 570452"/>
                    <a:gd name="connsiteX0-11" fmla="*/ 281031 w 562062"/>
                    <a:gd name="connsiteY0-12" fmla="*/ 0 h 570452"/>
                    <a:gd name="connsiteX1-13" fmla="*/ 562062 w 562062"/>
                    <a:gd name="connsiteY1-14" fmla="*/ 285226 h 570452"/>
                    <a:gd name="connsiteX2-15" fmla="*/ 281031 w 562062"/>
                    <a:gd name="connsiteY2-16" fmla="*/ 570452 h 570452"/>
                    <a:gd name="connsiteX3-17" fmla="*/ 0 w 562062"/>
                    <a:gd name="connsiteY3-18" fmla="*/ 285226 h 570452"/>
                    <a:gd name="connsiteX0-19" fmla="*/ 562062 w 562062"/>
                    <a:gd name="connsiteY0-20" fmla="*/ 0 h 285226"/>
                    <a:gd name="connsiteX1-21" fmla="*/ 281031 w 562062"/>
                    <a:gd name="connsiteY1-22" fmla="*/ 285226 h 285226"/>
                    <a:gd name="connsiteX2-23" fmla="*/ 0 w 562062"/>
                    <a:gd name="connsiteY2-24" fmla="*/ 0 h 285226"/>
                  </a:gdLst>
                  <a:ahLst/>
                  <a:cxnLst>
                    <a:cxn ang="0">
                      <a:pos x="connsiteX0-1" y="connsiteY0-2"/>
                    </a:cxn>
                    <a:cxn ang="0">
                      <a:pos x="connsiteX1-3" y="connsiteY1-4"/>
                    </a:cxn>
                    <a:cxn ang="0">
                      <a:pos x="connsiteX2-5" y="connsiteY2-6"/>
                    </a:cxn>
                  </a:cxnLst>
                  <a:rect l="l" t="t" r="r" b="b"/>
                  <a:pathLst>
                    <a:path w="562062" h="285226">
                      <a:moveTo>
                        <a:pt x="562062" y="0"/>
                      </a:moveTo>
                      <a:cubicBezTo>
                        <a:pt x="562062" y="157526"/>
                        <a:pt x="436240" y="285226"/>
                        <a:pt x="281031" y="285226"/>
                      </a:cubicBezTo>
                      <a:cubicBezTo>
                        <a:pt x="125822" y="285226"/>
                        <a:pt x="0" y="157526"/>
                        <a:pt x="0" y="0"/>
                      </a:cubicBezTo>
                    </a:path>
                  </a:pathLst>
                </a:cu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cxnSp>
              <p:nvCxnSpPr>
                <p:cNvPr id="42" name="直接连接符 416">
                  <a:extLst>
                    <a:ext uri="{FF2B5EF4-FFF2-40B4-BE49-F238E27FC236}">
                      <a16:creationId xmlns:a16="http://schemas.microsoft.com/office/drawing/2014/main" id="{77BF91E9-E68D-476D-9B95-1F3BDB29EE3A}"/>
                    </a:ext>
                  </a:extLst>
                </p:cNvPr>
                <p:cNvCxnSpPr>
                  <a:stCxn id="41" idx="2"/>
                  <a:endCxn id="39" idx="0"/>
                </p:cNvCxnSpPr>
                <p:nvPr/>
              </p:nvCxnSpPr>
              <p:spPr>
                <a:xfrm flipH="1" flipV="1">
                  <a:off x="4723650" y="3228998"/>
                  <a:ext cx="269979" cy="328"/>
                </a:xfrm>
                <a:prstGeom prst="line">
                  <a:avLst/>
                </a:prstGeom>
              </p:spPr>
              <p:style>
                <a:lnRef idx="1">
                  <a:schemeClr val="accent1"/>
                </a:lnRef>
                <a:fillRef idx="0">
                  <a:schemeClr val="accent1"/>
                </a:fillRef>
                <a:effectRef idx="0">
                  <a:schemeClr val="accent1"/>
                </a:effectRef>
                <a:fontRef idx="minor">
                  <a:schemeClr val="tx1"/>
                </a:fontRef>
              </p:style>
            </p:cxnSp>
            <p:pic>
              <p:nvPicPr>
                <p:cNvPr id="43" name="图片 429">
                  <a:extLst>
                    <a:ext uri="{FF2B5EF4-FFF2-40B4-BE49-F238E27FC236}">
                      <a16:creationId xmlns:a16="http://schemas.microsoft.com/office/drawing/2014/main" id="{6C306AF4-21C4-4DD4-976C-362195D4054A}"/>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15808"/>
                <a:stretch>
                  <a:fillRect/>
                </a:stretch>
              </p:blipFill>
              <p:spPr>
                <a:xfrm>
                  <a:off x="5067399" y="1821115"/>
                  <a:ext cx="231028" cy="328287"/>
                </a:xfrm>
                <a:prstGeom prst="rect">
                  <a:avLst/>
                </a:prstGeom>
              </p:spPr>
            </p:pic>
            <p:cxnSp>
              <p:nvCxnSpPr>
                <p:cNvPr id="44" name="直接连接符 444">
                  <a:extLst>
                    <a:ext uri="{FF2B5EF4-FFF2-40B4-BE49-F238E27FC236}">
                      <a16:creationId xmlns:a16="http://schemas.microsoft.com/office/drawing/2014/main" id="{21A0D29F-917B-4E4B-A875-B249A9EB4167}"/>
                    </a:ext>
                  </a:extLst>
                </p:cNvPr>
                <p:cNvCxnSpPr/>
                <p:nvPr/>
              </p:nvCxnSpPr>
              <p:spPr>
                <a:xfrm flipV="1">
                  <a:off x="2948799" y="2845558"/>
                  <a:ext cx="0" cy="899461"/>
                </a:xfrm>
                <a:prstGeom prst="line">
                  <a:avLst/>
                </a:prstGeom>
                <a:ln>
                  <a:solidFill>
                    <a:srgbClr val="FFC000"/>
                  </a:solidFill>
                  <a:prstDash val="sysDash"/>
                </a:ln>
              </p:spPr>
              <p:style>
                <a:lnRef idx="1">
                  <a:schemeClr val="accent1"/>
                </a:lnRef>
                <a:fillRef idx="0">
                  <a:schemeClr val="accent1"/>
                </a:fillRef>
                <a:effectRef idx="0">
                  <a:schemeClr val="accent1"/>
                </a:effectRef>
                <a:fontRef idx="minor">
                  <a:schemeClr val="tx1"/>
                </a:fontRef>
              </p:style>
            </p:cxnSp>
            <p:sp>
              <p:nvSpPr>
                <p:cNvPr id="45" name="文本框 446">
                  <a:extLst>
                    <a:ext uri="{FF2B5EF4-FFF2-40B4-BE49-F238E27FC236}">
                      <a16:creationId xmlns:a16="http://schemas.microsoft.com/office/drawing/2014/main" id="{1C16C351-372D-42C3-AFF5-3CF6830DD133}"/>
                    </a:ext>
                  </a:extLst>
                </p:cNvPr>
                <p:cNvSpPr txBox="1"/>
                <p:nvPr/>
              </p:nvSpPr>
              <p:spPr>
                <a:xfrm>
                  <a:off x="3038052" y="595317"/>
                  <a:ext cx="303608" cy="261683"/>
                </a:xfrm>
                <a:prstGeom prst="rect">
                  <a:avLst/>
                </a:prstGeom>
                <a:noFill/>
              </p:spPr>
              <p:txBody>
                <a:bodyPr wrap="none" rtlCol="0">
                  <a:spAutoFit/>
                </a:bodyPr>
                <a:lstStyle/>
                <a:p>
                  <a:r>
                    <a:rPr lang="en-US" altLang="zh-CN" sz="1600"/>
                    <a:t>PV</a:t>
                  </a:r>
                  <a:endParaRPr lang="zh-CN" altLang="en-US" sz="1600"/>
                </a:p>
              </p:txBody>
            </p:sp>
            <p:sp>
              <p:nvSpPr>
                <p:cNvPr id="46" name="文本框 448">
                  <a:extLst>
                    <a:ext uri="{FF2B5EF4-FFF2-40B4-BE49-F238E27FC236}">
                      <a16:creationId xmlns:a16="http://schemas.microsoft.com/office/drawing/2014/main" id="{5CD62DAF-E1D6-4DC8-AD8A-7ECA1A21EA6D}"/>
                    </a:ext>
                  </a:extLst>
                </p:cNvPr>
                <p:cNvSpPr txBox="1"/>
                <p:nvPr/>
              </p:nvSpPr>
              <p:spPr>
                <a:xfrm>
                  <a:off x="2516903" y="4206180"/>
                  <a:ext cx="995806" cy="198294"/>
                </a:xfrm>
                <a:prstGeom prst="rect">
                  <a:avLst/>
                </a:prstGeom>
                <a:noFill/>
              </p:spPr>
              <p:txBody>
                <a:bodyPr wrap="square" rtlCol="0">
                  <a:spAutoFit/>
                </a:bodyPr>
                <a:lstStyle/>
                <a:p>
                  <a:pPr algn="ctr"/>
                  <a:r>
                    <a:rPr lang="en-US" altLang="zh-CN" sz="1067"/>
                    <a:t>Lithium Battery</a:t>
                  </a:r>
                  <a:endParaRPr lang="zh-CN" altLang="en-US" sz="1067"/>
                </a:p>
              </p:txBody>
            </p:sp>
            <p:sp>
              <p:nvSpPr>
                <p:cNvPr id="47" name="文本框 449">
                  <a:extLst>
                    <a:ext uri="{FF2B5EF4-FFF2-40B4-BE49-F238E27FC236}">
                      <a16:creationId xmlns:a16="http://schemas.microsoft.com/office/drawing/2014/main" id="{8614FD08-4186-4BB2-814C-AE112D5FCA9A}"/>
                    </a:ext>
                  </a:extLst>
                </p:cNvPr>
                <p:cNvSpPr txBox="1"/>
                <p:nvPr/>
              </p:nvSpPr>
              <p:spPr>
                <a:xfrm>
                  <a:off x="3170142" y="3184129"/>
                  <a:ext cx="685140" cy="182335"/>
                </a:xfrm>
                <a:prstGeom prst="rect">
                  <a:avLst/>
                </a:prstGeom>
                <a:noFill/>
              </p:spPr>
              <p:txBody>
                <a:bodyPr wrap="none" rtlCol="0">
                  <a:spAutoFit/>
                </a:bodyPr>
                <a:lstStyle/>
                <a:p>
                  <a:pPr algn="ctr"/>
                  <a:r>
                    <a:rPr lang="en-US" altLang="zh-CN" sz="933"/>
                    <a:t>On-Grid Wiring</a:t>
                  </a:r>
                  <a:endParaRPr lang="zh-CN" altLang="en-US" sz="933"/>
                </a:p>
              </p:txBody>
            </p:sp>
            <p:sp>
              <p:nvSpPr>
                <p:cNvPr id="48" name="文本框 450">
                  <a:extLst>
                    <a:ext uri="{FF2B5EF4-FFF2-40B4-BE49-F238E27FC236}">
                      <a16:creationId xmlns:a16="http://schemas.microsoft.com/office/drawing/2014/main" id="{55A72FE9-1985-41CA-A0DE-AA85FEDADCD0}"/>
                    </a:ext>
                  </a:extLst>
                </p:cNvPr>
                <p:cNvSpPr txBox="1"/>
                <p:nvPr/>
              </p:nvSpPr>
              <p:spPr>
                <a:xfrm>
                  <a:off x="3270481" y="2844123"/>
                  <a:ext cx="700706" cy="182335"/>
                </a:xfrm>
                <a:prstGeom prst="rect">
                  <a:avLst/>
                </a:prstGeom>
                <a:noFill/>
              </p:spPr>
              <p:txBody>
                <a:bodyPr wrap="none" rtlCol="0">
                  <a:spAutoFit/>
                </a:bodyPr>
                <a:lstStyle/>
                <a:p>
                  <a:pPr algn="ctr"/>
                  <a:r>
                    <a:rPr lang="en-US" altLang="zh-CN" sz="933"/>
                    <a:t>Back-Up Wiring</a:t>
                  </a:r>
                  <a:endParaRPr lang="zh-CN" altLang="en-US" sz="933"/>
                </a:p>
              </p:txBody>
            </p:sp>
            <p:sp>
              <p:nvSpPr>
                <p:cNvPr id="49" name="文本框 451">
                  <a:extLst>
                    <a:ext uri="{FF2B5EF4-FFF2-40B4-BE49-F238E27FC236}">
                      <a16:creationId xmlns:a16="http://schemas.microsoft.com/office/drawing/2014/main" id="{04953602-F2A9-4256-A86E-C4C6C1D6D8F4}"/>
                    </a:ext>
                  </a:extLst>
                </p:cNvPr>
                <p:cNvSpPr txBox="1"/>
                <p:nvPr/>
              </p:nvSpPr>
              <p:spPr>
                <a:xfrm>
                  <a:off x="4013042" y="1616434"/>
                  <a:ext cx="809668" cy="198294"/>
                </a:xfrm>
                <a:prstGeom prst="rect">
                  <a:avLst/>
                </a:prstGeom>
                <a:noFill/>
              </p:spPr>
              <p:txBody>
                <a:bodyPr wrap="none" rtlCol="0">
                  <a:spAutoFit/>
                </a:bodyPr>
                <a:lstStyle/>
                <a:p>
                  <a:pPr algn="ctr"/>
                  <a:r>
                    <a:rPr lang="en-US" altLang="zh-CN" sz="1067">
                      <a:solidFill>
                        <a:schemeClr val="tx1">
                          <a:lumMod val="50000"/>
                          <a:lumOff val="50000"/>
                        </a:schemeClr>
                      </a:solidFill>
                    </a:rPr>
                    <a:t>Distribution Box</a:t>
                  </a:r>
                  <a:endParaRPr lang="zh-CN" altLang="en-US" sz="1067">
                    <a:solidFill>
                      <a:schemeClr val="tx1">
                        <a:lumMod val="50000"/>
                        <a:lumOff val="50000"/>
                      </a:schemeClr>
                    </a:solidFill>
                  </a:endParaRPr>
                </a:p>
              </p:txBody>
            </p:sp>
            <p:sp>
              <p:nvSpPr>
                <p:cNvPr id="50" name="文本框 452">
                  <a:extLst>
                    <a:ext uri="{FF2B5EF4-FFF2-40B4-BE49-F238E27FC236}">
                      <a16:creationId xmlns:a16="http://schemas.microsoft.com/office/drawing/2014/main" id="{455A44D5-8712-47DB-98F6-B18FA0490496}"/>
                    </a:ext>
                  </a:extLst>
                </p:cNvPr>
                <p:cNvSpPr txBox="1"/>
                <p:nvPr/>
              </p:nvSpPr>
              <p:spPr>
                <a:xfrm>
                  <a:off x="4882253" y="2113374"/>
                  <a:ext cx="601325" cy="182335"/>
                </a:xfrm>
                <a:prstGeom prst="rect">
                  <a:avLst/>
                </a:prstGeom>
                <a:noFill/>
              </p:spPr>
              <p:txBody>
                <a:bodyPr wrap="none" rtlCol="0">
                  <a:spAutoFit/>
                </a:bodyPr>
                <a:lstStyle/>
                <a:p>
                  <a:pPr algn="ctr"/>
                  <a:r>
                    <a:rPr lang="en-US" altLang="zh-CN" sz="933"/>
                    <a:t>Smart Meter</a:t>
                  </a:r>
                  <a:endParaRPr lang="zh-CN" altLang="en-US" sz="933"/>
                </a:p>
              </p:txBody>
            </p:sp>
            <p:sp>
              <p:nvSpPr>
                <p:cNvPr id="51" name="文本框 453">
                  <a:extLst>
                    <a:ext uri="{FF2B5EF4-FFF2-40B4-BE49-F238E27FC236}">
                      <a16:creationId xmlns:a16="http://schemas.microsoft.com/office/drawing/2014/main" id="{2DC7FE32-4136-4A73-AECF-69FA5C4C9F0A}"/>
                    </a:ext>
                  </a:extLst>
                </p:cNvPr>
                <p:cNvSpPr txBox="1"/>
                <p:nvPr/>
              </p:nvSpPr>
              <p:spPr>
                <a:xfrm>
                  <a:off x="4092372" y="1948871"/>
                  <a:ext cx="364243" cy="182335"/>
                </a:xfrm>
                <a:prstGeom prst="rect">
                  <a:avLst/>
                </a:prstGeom>
                <a:noFill/>
              </p:spPr>
              <p:txBody>
                <a:bodyPr wrap="none" rtlCol="0">
                  <a:spAutoFit/>
                </a:bodyPr>
                <a:lstStyle/>
                <a:p>
                  <a:pPr algn="ctr"/>
                  <a:r>
                    <a:rPr lang="en-US" altLang="zh-CN" sz="933"/>
                    <a:t>RS485</a:t>
                  </a:r>
                  <a:endParaRPr lang="zh-CN" altLang="en-US" sz="933"/>
                </a:p>
              </p:txBody>
            </p:sp>
            <p:sp>
              <p:nvSpPr>
                <p:cNvPr id="52" name="文本框 454">
                  <a:extLst>
                    <a:ext uri="{FF2B5EF4-FFF2-40B4-BE49-F238E27FC236}">
                      <a16:creationId xmlns:a16="http://schemas.microsoft.com/office/drawing/2014/main" id="{AB621FDF-6F19-48C2-B94A-2F4084EF8093}"/>
                    </a:ext>
                  </a:extLst>
                </p:cNvPr>
                <p:cNvSpPr txBox="1"/>
                <p:nvPr/>
              </p:nvSpPr>
              <p:spPr>
                <a:xfrm>
                  <a:off x="4516446" y="4206195"/>
                  <a:ext cx="745009" cy="198294"/>
                </a:xfrm>
                <a:prstGeom prst="rect">
                  <a:avLst/>
                </a:prstGeom>
                <a:noFill/>
              </p:spPr>
              <p:txBody>
                <a:bodyPr wrap="none" rtlCol="0">
                  <a:spAutoFit/>
                </a:bodyPr>
                <a:lstStyle/>
                <a:p>
                  <a:pPr algn="ctr"/>
                  <a:r>
                    <a:rPr lang="en-US" altLang="zh-CN" sz="1067"/>
                    <a:t>Back-Up Loads</a:t>
                  </a:r>
                  <a:endParaRPr lang="zh-CN" altLang="en-US" sz="1067"/>
                </a:p>
              </p:txBody>
            </p:sp>
            <p:sp>
              <p:nvSpPr>
                <p:cNvPr id="53" name="文本框 455">
                  <a:extLst>
                    <a:ext uri="{FF2B5EF4-FFF2-40B4-BE49-F238E27FC236}">
                      <a16:creationId xmlns:a16="http://schemas.microsoft.com/office/drawing/2014/main" id="{6F059403-B8A8-4025-893F-C61826114ED9}"/>
                    </a:ext>
                  </a:extLst>
                </p:cNvPr>
                <p:cNvSpPr txBox="1"/>
                <p:nvPr/>
              </p:nvSpPr>
              <p:spPr>
                <a:xfrm>
                  <a:off x="6035871" y="4206179"/>
                  <a:ext cx="731838" cy="198294"/>
                </a:xfrm>
                <a:prstGeom prst="rect">
                  <a:avLst/>
                </a:prstGeom>
                <a:noFill/>
              </p:spPr>
              <p:txBody>
                <a:bodyPr wrap="none" rtlCol="0">
                  <a:spAutoFit/>
                </a:bodyPr>
                <a:lstStyle/>
                <a:p>
                  <a:pPr algn="ctr"/>
                  <a:r>
                    <a:rPr lang="en-US" altLang="zh-CN" sz="1067"/>
                    <a:t>On-Grid Loads</a:t>
                  </a:r>
                  <a:endParaRPr lang="zh-CN" altLang="en-US" sz="1067"/>
                </a:p>
              </p:txBody>
            </p:sp>
            <p:sp>
              <p:nvSpPr>
                <p:cNvPr id="54" name="文本框 456">
                  <a:extLst>
                    <a:ext uri="{FF2B5EF4-FFF2-40B4-BE49-F238E27FC236}">
                      <a16:creationId xmlns:a16="http://schemas.microsoft.com/office/drawing/2014/main" id="{66F50E23-6091-4D79-BF86-F3834CD66B5D}"/>
                    </a:ext>
                  </a:extLst>
                </p:cNvPr>
                <p:cNvSpPr txBox="1"/>
                <p:nvPr/>
              </p:nvSpPr>
              <p:spPr>
                <a:xfrm>
                  <a:off x="5468318" y="910819"/>
                  <a:ext cx="449257" cy="229915"/>
                </a:xfrm>
                <a:prstGeom prst="rect">
                  <a:avLst/>
                </a:prstGeom>
                <a:noFill/>
              </p:spPr>
              <p:txBody>
                <a:bodyPr wrap="none" rtlCol="0">
                  <a:spAutoFit/>
                </a:bodyPr>
                <a:lstStyle/>
                <a:p>
                  <a:pPr algn="ctr"/>
                  <a:r>
                    <a:rPr lang="en-US" altLang="zh-CN" sz="1333"/>
                    <a:t>Utility</a:t>
                  </a:r>
                  <a:endParaRPr lang="zh-CN" altLang="en-US" sz="1333"/>
                </a:p>
              </p:txBody>
            </p:sp>
            <p:cxnSp>
              <p:nvCxnSpPr>
                <p:cNvPr id="55" name="直接连接符 461">
                  <a:extLst>
                    <a:ext uri="{FF2B5EF4-FFF2-40B4-BE49-F238E27FC236}">
                      <a16:creationId xmlns:a16="http://schemas.microsoft.com/office/drawing/2014/main" id="{93B71259-C6ED-4DA3-8982-3F8017CDABFF}"/>
                    </a:ext>
                  </a:extLst>
                </p:cNvPr>
                <p:cNvCxnSpPr>
                  <a:cxnSpLocks/>
                </p:cNvCxnSpPr>
                <p:nvPr/>
              </p:nvCxnSpPr>
              <p:spPr>
                <a:xfrm flipH="1">
                  <a:off x="4178267" y="2616062"/>
                  <a:ext cx="864406"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6" name="直接连接符 465">
                  <a:extLst>
                    <a:ext uri="{FF2B5EF4-FFF2-40B4-BE49-F238E27FC236}">
                      <a16:creationId xmlns:a16="http://schemas.microsoft.com/office/drawing/2014/main" id="{46827CB8-E53A-49FE-B723-B72D2279DF0D}"/>
                    </a:ext>
                  </a:extLst>
                </p:cNvPr>
                <p:cNvCxnSpPr/>
                <p:nvPr/>
              </p:nvCxnSpPr>
              <p:spPr>
                <a:xfrm flipH="1">
                  <a:off x="5039000" y="2626553"/>
                  <a:ext cx="3" cy="13649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7" name="直接连接符 483">
                  <a:extLst>
                    <a:ext uri="{FF2B5EF4-FFF2-40B4-BE49-F238E27FC236}">
                      <a16:creationId xmlns:a16="http://schemas.microsoft.com/office/drawing/2014/main" id="{23675A6E-1FBF-4B47-9DAE-4B52BB7C7789}"/>
                    </a:ext>
                  </a:extLst>
                </p:cNvPr>
                <p:cNvCxnSpPr>
                  <a:cxnSpLocks/>
                </p:cNvCxnSpPr>
                <p:nvPr/>
              </p:nvCxnSpPr>
              <p:spPr>
                <a:xfrm flipH="1" flipV="1">
                  <a:off x="5549135" y="2629464"/>
                  <a:ext cx="1244090" cy="3866"/>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直接连接符 487">
                  <a:extLst>
                    <a:ext uri="{FF2B5EF4-FFF2-40B4-BE49-F238E27FC236}">
                      <a16:creationId xmlns:a16="http://schemas.microsoft.com/office/drawing/2014/main" id="{9B1F7111-E89C-4E93-8AA1-140516A51B56}"/>
                    </a:ext>
                  </a:extLst>
                </p:cNvPr>
                <p:cNvCxnSpPr/>
                <p:nvPr/>
              </p:nvCxnSpPr>
              <p:spPr>
                <a:xfrm>
                  <a:off x="5551117" y="2633330"/>
                  <a:ext cx="0" cy="197143"/>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直接连接符 488">
                  <a:extLst>
                    <a:ext uri="{FF2B5EF4-FFF2-40B4-BE49-F238E27FC236}">
                      <a16:creationId xmlns:a16="http://schemas.microsoft.com/office/drawing/2014/main" id="{BF28508A-15DC-42AE-880A-A8F1BF3710FB}"/>
                    </a:ext>
                  </a:extLst>
                </p:cNvPr>
                <p:cNvCxnSpPr/>
                <p:nvPr/>
              </p:nvCxnSpPr>
              <p:spPr>
                <a:xfrm flipH="1">
                  <a:off x="5476576" y="2825864"/>
                  <a:ext cx="71309" cy="67112"/>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直接连接符 510">
                  <a:extLst>
                    <a:ext uri="{FF2B5EF4-FFF2-40B4-BE49-F238E27FC236}">
                      <a16:creationId xmlns:a16="http://schemas.microsoft.com/office/drawing/2014/main" id="{7AE70459-0CE8-4EAD-B9BB-DE9C14070571}"/>
                    </a:ext>
                  </a:extLst>
                </p:cNvPr>
                <p:cNvCxnSpPr/>
                <p:nvPr/>
              </p:nvCxnSpPr>
              <p:spPr>
                <a:xfrm>
                  <a:off x="6403698" y="2935829"/>
                  <a:ext cx="0" cy="887029"/>
                </a:xfrm>
                <a:prstGeom prst="line">
                  <a:avLst/>
                </a:prstGeom>
                <a:ln>
                  <a:tailEnd type="stealth" w="med" len="lg"/>
                </a:ln>
              </p:spPr>
              <p:style>
                <a:lnRef idx="1">
                  <a:schemeClr val="accent1"/>
                </a:lnRef>
                <a:fillRef idx="0">
                  <a:schemeClr val="accent1"/>
                </a:fillRef>
                <a:effectRef idx="0">
                  <a:schemeClr val="accent1"/>
                </a:effectRef>
                <a:fontRef idx="minor">
                  <a:schemeClr val="tx1"/>
                </a:fontRef>
              </p:style>
            </p:cxnSp>
            <p:cxnSp>
              <p:nvCxnSpPr>
                <p:cNvPr id="61" name="直接连接符 511">
                  <a:extLst>
                    <a:ext uri="{FF2B5EF4-FFF2-40B4-BE49-F238E27FC236}">
                      <a16:creationId xmlns:a16="http://schemas.microsoft.com/office/drawing/2014/main" id="{C7333964-FEBE-46CC-87B9-41BBB6678F53}"/>
                    </a:ext>
                  </a:extLst>
                </p:cNvPr>
                <p:cNvCxnSpPr/>
                <p:nvPr/>
              </p:nvCxnSpPr>
              <p:spPr>
                <a:xfrm>
                  <a:off x="5982887" y="2952923"/>
                  <a:ext cx="0" cy="887029"/>
                </a:xfrm>
                <a:prstGeom prst="line">
                  <a:avLst/>
                </a:prstGeom>
                <a:ln>
                  <a:tailEnd type="stealth" w="med" len="lg"/>
                </a:ln>
              </p:spPr>
              <p:style>
                <a:lnRef idx="1">
                  <a:schemeClr val="accent1"/>
                </a:lnRef>
                <a:fillRef idx="0">
                  <a:schemeClr val="accent1"/>
                </a:fillRef>
                <a:effectRef idx="0">
                  <a:schemeClr val="accent1"/>
                </a:effectRef>
                <a:fontRef idx="minor">
                  <a:schemeClr val="tx1"/>
                </a:fontRef>
              </p:style>
            </p:cxnSp>
            <p:cxnSp>
              <p:nvCxnSpPr>
                <p:cNvPr id="62" name="直接连接符 512">
                  <a:extLst>
                    <a:ext uri="{FF2B5EF4-FFF2-40B4-BE49-F238E27FC236}">
                      <a16:creationId xmlns:a16="http://schemas.microsoft.com/office/drawing/2014/main" id="{EE0DE185-CCD2-400F-AB5F-2BED51043E23}"/>
                    </a:ext>
                  </a:extLst>
                </p:cNvPr>
                <p:cNvCxnSpPr/>
                <p:nvPr/>
              </p:nvCxnSpPr>
              <p:spPr>
                <a:xfrm>
                  <a:off x="5044357" y="2942493"/>
                  <a:ext cx="0" cy="887029"/>
                </a:xfrm>
                <a:prstGeom prst="line">
                  <a:avLst/>
                </a:prstGeom>
                <a:ln>
                  <a:solidFill>
                    <a:srgbClr val="C0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63" name="直接连接符 513">
                  <a:extLst>
                    <a:ext uri="{FF2B5EF4-FFF2-40B4-BE49-F238E27FC236}">
                      <a16:creationId xmlns:a16="http://schemas.microsoft.com/office/drawing/2014/main" id="{A3DA1EC2-8A8B-4260-9337-609EFA096C5B}"/>
                    </a:ext>
                  </a:extLst>
                </p:cNvPr>
                <p:cNvCxnSpPr/>
                <p:nvPr/>
              </p:nvCxnSpPr>
              <p:spPr>
                <a:xfrm>
                  <a:off x="4673880" y="2942809"/>
                  <a:ext cx="0" cy="887029"/>
                </a:xfrm>
                <a:prstGeom prst="line">
                  <a:avLst/>
                </a:prstGeom>
                <a:ln>
                  <a:solidFill>
                    <a:srgbClr val="C0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64" name="直接连接符 546">
                  <a:extLst>
                    <a:ext uri="{FF2B5EF4-FFF2-40B4-BE49-F238E27FC236}">
                      <a16:creationId xmlns:a16="http://schemas.microsoft.com/office/drawing/2014/main" id="{363B7827-CA59-4F52-8ACF-A2F6D00B391D}"/>
                    </a:ext>
                  </a:extLst>
                </p:cNvPr>
                <p:cNvCxnSpPr>
                  <a:stCxn id="23" idx="1"/>
                  <a:endCxn id="43" idx="3"/>
                </p:cNvCxnSpPr>
                <p:nvPr/>
              </p:nvCxnSpPr>
              <p:spPr>
                <a:xfrm flipH="1" flipV="1">
                  <a:off x="5298427" y="1985259"/>
                  <a:ext cx="694729" cy="1"/>
                </a:xfrm>
                <a:prstGeom prst="line">
                  <a:avLst/>
                </a:prstGeom>
                <a:ln>
                  <a:solidFill>
                    <a:srgbClr val="FFC000"/>
                  </a:solidFill>
                  <a:prstDash val="sysDash"/>
                </a:ln>
              </p:spPr>
              <p:style>
                <a:lnRef idx="1">
                  <a:schemeClr val="accent1"/>
                </a:lnRef>
                <a:fillRef idx="0">
                  <a:schemeClr val="accent1"/>
                </a:fillRef>
                <a:effectRef idx="0">
                  <a:schemeClr val="accent1"/>
                </a:effectRef>
                <a:fontRef idx="minor">
                  <a:schemeClr val="tx1"/>
                </a:fontRef>
              </p:style>
            </p:cxnSp>
          </p:grpSp>
          <p:cxnSp>
            <p:nvCxnSpPr>
              <p:cNvPr id="7" name="直接连接符 551">
                <a:extLst>
                  <a:ext uri="{FF2B5EF4-FFF2-40B4-BE49-F238E27FC236}">
                    <a16:creationId xmlns:a16="http://schemas.microsoft.com/office/drawing/2014/main" id="{2F0C8A1A-34EE-4791-A403-2CA2EC0A81CA}"/>
                  </a:ext>
                </a:extLst>
              </p:cNvPr>
              <p:cNvCxnSpPr/>
              <p:nvPr/>
            </p:nvCxnSpPr>
            <p:spPr>
              <a:xfrm flipH="1" flipV="1">
                <a:off x="3823103" y="3059144"/>
                <a:ext cx="310653" cy="421"/>
              </a:xfrm>
              <a:prstGeom prst="line">
                <a:avLst/>
              </a:prstGeom>
              <a:ln w="12700">
                <a:solidFill>
                  <a:srgbClr val="C00000"/>
                </a:solidFill>
                <a:headEnd type="stealth" w="med" len="lg"/>
                <a:tailEnd type="none" w="med" len="lg"/>
              </a:ln>
            </p:spPr>
            <p:style>
              <a:lnRef idx="1">
                <a:schemeClr val="accent1"/>
              </a:lnRef>
              <a:fillRef idx="0">
                <a:schemeClr val="accent1"/>
              </a:fillRef>
              <a:effectRef idx="0">
                <a:schemeClr val="accent1"/>
              </a:effectRef>
              <a:fontRef idx="minor">
                <a:schemeClr val="tx1"/>
              </a:fontRef>
            </p:style>
          </p:cxnSp>
          <p:cxnSp>
            <p:nvCxnSpPr>
              <p:cNvPr id="8" name="直接连接符 556">
                <a:extLst>
                  <a:ext uri="{FF2B5EF4-FFF2-40B4-BE49-F238E27FC236}">
                    <a16:creationId xmlns:a16="http://schemas.microsoft.com/office/drawing/2014/main" id="{7E2391BD-2718-4825-9C70-E13148CCEF31}"/>
                  </a:ext>
                </a:extLst>
              </p:cNvPr>
              <p:cNvCxnSpPr/>
              <p:nvPr/>
            </p:nvCxnSpPr>
            <p:spPr>
              <a:xfrm>
                <a:off x="6477909" y="2201279"/>
                <a:ext cx="1727" cy="299138"/>
              </a:xfrm>
              <a:prstGeom prst="line">
                <a:avLst/>
              </a:prstGeom>
              <a:ln w="12700">
                <a:solidFill>
                  <a:schemeClr val="tx1"/>
                </a:solidFill>
                <a:headEnd type="stealth" w="med" len="lg"/>
                <a:tailEnd type="none" w="med" len="lg"/>
              </a:ln>
            </p:spPr>
            <p:style>
              <a:lnRef idx="1">
                <a:schemeClr val="accent1"/>
              </a:lnRef>
              <a:fillRef idx="0">
                <a:schemeClr val="accent1"/>
              </a:fillRef>
              <a:effectRef idx="0">
                <a:schemeClr val="accent1"/>
              </a:effectRef>
              <a:fontRef idx="minor">
                <a:schemeClr val="tx1"/>
              </a:fontRef>
            </p:style>
          </p:cxnSp>
          <p:cxnSp>
            <p:nvCxnSpPr>
              <p:cNvPr id="9" name="直接连接符 558">
                <a:extLst>
                  <a:ext uri="{FF2B5EF4-FFF2-40B4-BE49-F238E27FC236}">
                    <a16:creationId xmlns:a16="http://schemas.microsoft.com/office/drawing/2014/main" id="{054AD68D-153B-4FFC-BC19-E140944B2B15}"/>
                  </a:ext>
                </a:extLst>
              </p:cNvPr>
              <p:cNvCxnSpPr/>
              <p:nvPr/>
            </p:nvCxnSpPr>
            <p:spPr>
              <a:xfrm flipH="1">
                <a:off x="4387698" y="3220609"/>
                <a:ext cx="259284" cy="8709"/>
              </a:xfrm>
              <a:prstGeom prst="line">
                <a:avLst/>
              </a:prstGeom>
              <a:ln w="12700">
                <a:solidFill>
                  <a:srgbClr val="C00000"/>
                </a:solidFill>
                <a:headEnd type="stealth" w="med" len="lg"/>
                <a:tailEnd type="none" w="med" len="lg"/>
              </a:ln>
            </p:spPr>
            <p:style>
              <a:lnRef idx="1">
                <a:schemeClr val="accent1"/>
              </a:lnRef>
              <a:fillRef idx="0">
                <a:schemeClr val="accent1"/>
              </a:fillRef>
              <a:effectRef idx="0">
                <a:schemeClr val="accent1"/>
              </a:effectRef>
              <a:fontRef idx="minor">
                <a:schemeClr val="tx1"/>
              </a:fontRef>
            </p:style>
          </p:cxnSp>
        </p:grpSp>
        <p:pic>
          <p:nvPicPr>
            <p:cNvPr id="5" name="图片 3" descr="ET正面">
              <a:extLst>
                <a:ext uri="{FF2B5EF4-FFF2-40B4-BE49-F238E27FC236}">
                  <a16:creationId xmlns:a16="http://schemas.microsoft.com/office/drawing/2014/main" id="{0A6BB6BE-6537-40B8-938D-52045CCD1FAC}"/>
                </a:ext>
              </a:extLst>
            </p:cNvPr>
            <p:cNvPicPr>
              <a:picLocks noChangeAspect="1"/>
            </p:cNvPicPr>
            <p:nvPr/>
          </p:nvPicPr>
          <p:blipFill>
            <a:blip r:embed="rId14"/>
            <a:stretch>
              <a:fillRect/>
            </a:stretch>
          </p:blipFill>
          <p:spPr>
            <a:xfrm>
              <a:off x="871592" y="3335138"/>
              <a:ext cx="1172633" cy="1641687"/>
            </a:xfrm>
            <a:prstGeom prst="rect">
              <a:avLst/>
            </a:prstGeom>
          </p:spPr>
        </p:pic>
      </p:grpSp>
      <p:sp>
        <p:nvSpPr>
          <p:cNvPr id="65" name="TextBox 84">
            <a:extLst>
              <a:ext uri="{FF2B5EF4-FFF2-40B4-BE49-F238E27FC236}">
                <a16:creationId xmlns:a16="http://schemas.microsoft.com/office/drawing/2014/main" id="{CBE84630-432A-4B20-A275-0BE440F1DAF2}"/>
              </a:ext>
            </a:extLst>
          </p:cNvPr>
          <p:cNvSpPr txBox="1"/>
          <p:nvPr/>
        </p:nvSpPr>
        <p:spPr>
          <a:xfrm>
            <a:off x="6759895" y="1519906"/>
            <a:ext cx="5225412" cy="1143070"/>
          </a:xfrm>
          <a:prstGeom prst="rect">
            <a:avLst/>
          </a:prstGeom>
          <a:noFill/>
        </p:spPr>
        <p:txBody>
          <a:bodyPr wrap="square" rtlCol="0">
            <a:spAutoFit/>
          </a:bodyPr>
          <a:lstStyle/>
          <a:p>
            <a:pPr marL="285737" indent="-285737">
              <a:lnSpc>
                <a:spcPct val="150000"/>
              </a:lnSpc>
              <a:buFont typeface="Arial" panose="020B0604020202020204" pitchFamily="34" charset="0"/>
              <a:buChar char="•"/>
            </a:pPr>
            <a:r>
              <a:rPr lang="en-GB" sz="2400"/>
              <a:t>Backup load power is limited</a:t>
            </a:r>
          </a:p>
          <a:p>
            <a:pPr marL="285737" indent="-285737">
              <a:lnSpc>
                <a:spcPct val="150000"/>
              </a:lnSpc>
              <a:buFont typeface="Arial" panose="020B0604020202020204" pitchFamily="34" charset="0"/>
              <a:buChar char="•"/>
            </a:pPr>
            <a:r>
              <a:rPr lang="en-GB" sz="2400"/>
              <a:t>Tipp: split loads in distribution box</a:t>
            </a:r>
          </a:p>
        </p:txBody>
      </p:sp>
      <p:sp>
        <p:nvSpPr>
          <p:cNvPr id="66" name="Rectangle 71">
            <a:extLst>
              <a:ext uri="{FF2B5EF4-FFF2-40B4-BE49-F238E27FC236}">
                <a16:creationId xmlns:a16="http://schemas.microsoft.com/office/drawing/2014/main" id="{FE48E4B5-6099-439C-99D9-4B73AE422D71}"/>
              </a:ext>
            </a:extLst>
          </p:cNvPr>
          <p:cNvSpPr/>
          <p:nvPr/>
        </p:nvSpPr>
        <p:spPr>
          <a:xfrm>
            <a:off x="2823929" y="5013586"/>
            <a:ext cx="1569731" cy="13872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351"/>
          </a:p>
        </p:txBody>
      </p:sp>
      <p:graphicFrame>
        <p:nvGraphicFramePr>
          <p:cNvPr id="67" name="Table 3">
            <a:extLst>
              <a:ext uri="{FF2B5EF4-FFF2-40B4-BE49-F238E27FC236}">
                <a16:creationId xmlns:a16="http://schemas.microsoft.com/office/drawing/2014/main" id="{AD85A61F-86E1-4CA0-900F-158FCAF2F6ED}"/>
              </a:ext>
            </a:extLst>
          </p:cNvPr>
          <p:cNvGraphicFramePr>
            <a:graphicFrameLocks noGrp="1"/>
          </p:cNvGraphicFramePr>
          <p:nvPr/>
        </p:nvGraphicFramePr>
        <p:xfrm>
          <a:off x="6719012" y="2862026"/>
          <a:ext cx="5064144" cy="1436383"/>
        </p:xfrm>
        <a:graphic>
          <a:graphicData uri="http://schemas.openxmlformats.org/drawingml/2006/table">
            <a:tbl>
              <a:tblPr firstRow="1" bandRow="1">
                <a:tableStyleId>{5940675A-B579-460E-94D1-54222C63F5DA}</a:tableStyleId>
              </a:tblPr>
              <a:tblGrid>
                <a:gridCol w="1761651">
                  <a:extLst>
                    <a:ext uri="{9D8B030D-6E8A-4147-A177-3AD203B41FA5}">
                      <a16:colId xmlns:a16="http://schemas.microsoft.com/office/drawing/2014/main" val="2167537894"/>
                    </a:ext>
                  </a:extLst>
                </a:gridCol>
                <a:gridCol w="982805">
                  <a:extLst>
                    <a:ext uri="{9D8B030D-6E8A-4147-A177-3AD203B41FA5}">
                      <a16:colId xmlns:a16="http://schemas.microsoft.com/office/drawing/2014/main" val="1602478301"/>
                    </a:ext>
                  </a:extLst>
                </a:gridCol>
                <a:gridCol w="1183907">
                  <a:extLst>
                    <a:ext uri="{9D8B030D-6E8A-4147-A177-3AD203B41FA5}">
                      <a16:colId xmlns:a16="http://schemas.microsoft.com/office/drawing/2014/main" val="2408734503"/>
                    </a:ext>
                  </a:extLst>
                </a:gridCol>
                <a:gridCol w="1135781">
                  <a:extLst>
                    <a:ext uri="{9D8B030D-6E8A-4147-A177-3AD203B41FA5}">
                      <a16:colId xmlns:a16="http://schemas.microsoft.com/office/drawing/2014/main" val="3231707358"/>
                    </a:ext>
                  </a:extLst>
                </a:gridCol>
              </a:tblGrid>
              <a:tr h="357263">
                <a:tc>
                  <a:txBody>
                    <a:bodyPr/>
                    <a:lstStyle/>
                    <a:p>
                      <a:endParaRPr lang="en-ZA" sz="1300">
                        <a:latin typeface="Arial" panose="020B0604020202020204" pitchFamily="34" charset="0"/>
                        <a:cs typeface="Arial" panose="020B0604020202020204" pitchFamily="34" charset="0"/>
                      </a:endParaRPr>
                    </a:p>
                  </a:txBody>
                  <a:tcP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ZA" sz="1300" b="1">
                          <a:latin typeface="Arial" panose="020B0604020202020204" pitchFamily="34" charset="0"/>
                          <a:cs typeface="Arial" panose="020B0604020202020204" pitchFamily="34" charset="0"/>
                        </a:rPr>
                        <a:t>EM</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ZA" sz="1300" b="1">
                          <a:latin typeface="Arial" panose="020B0604020202020204" pitchFamily="34" charset="0"/>
                          <a:cs typeface="Arial" panose="020B0604020202020204" pitchFamily="34" charset="0"/>
                        </a:rPr>
                        <a:t>ES / SBP</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ZA" sz="1300" b="1">
                          <a:latin typeface="Arial" panose="020B0604020202020204" pitchFamily="34" charset="0"/>
                          <a:cs typeface="Arial" panose="020B0604020202020204" pitchFamily="34" charset="0"/>
                        </a:rPr>
                        <a:t>EH / BH</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708153446"/>
                  </a:ext>
                </a:extLst>
              </a:tr>
              <a:tr h="371920">
                <a:tc>
                  <a:txBody>
                    <a:bodyPr/>
                    <a:lstStyle/>
                    <a:p>
                      <a:pPr algn="l"/>
                      <a:r>
                        <a:rPr lang="en-ZA" sz="1300" b="1">
                          <a:latin typeface="Arial" panose="020B0604020202020204" pitchFamily="34" charset="0"/>
                          <a:cs typeface="Arial" panose="020B0604020202020204" pitchFamily="34" charset="0"/>
                        </a:rPr>
                        <a:t>Grid Connection</a:t>
                      </a:r>
                    </a:p>
                  </a:txBody>
                  <a:tcP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ZA" sz="1300">
                          <a:latin typeface="Arial" panose="020B0604020202020204" pitchFamily="34" charset="0"/>
                          <a:cs typeface="Arial" panose="020B0604020202020204" pitchFamily="34" charset="0"/>
                        </a:rPr>
                        <a:t>1 phase</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 phase</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 phase</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39491426"/>
                  </a:ext>
                </a:extLst>
              </a:tr>
              <a:tr h="371920">
                <a:tc>
                  <a:txBody>
                    <a:bodyPr/>
                    <a:lstStyle/>
                    <a:p>
                      <a:pPr algn="l"/>
                      <a:r>
                        <a:rPr lang="en-ZA" sz="1300" b="1">
                          <a:latin typeface="Arial" panose="020B0604020202020204" pitchFamily="34" charset="0"/>
                          <a:cs typeface="Arial" panose="020B0604020202020204" pitchFamily="34" charset="0"/>
                        </a:rPr>
                        <a:t>Nominal AC output</a:t>
                      </a:r>
                    </a:p>
                  </a:txBody>
                  <a:tcP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 – 5 kW</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 – 5 kW</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ZA" sz="1300">
                          <a:latin typeface="Arial" panose="020B0604020202020204" pitchFamily="34" charset="0"/>
                          <a:cs typeface="Arial" panose="020B0604020202020204" pitchFamily="34" charset="0"/>
                        </a:rPr>
                        <a:t>3.6 – 6 kW</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0328869"/>
                  </a:ext>
                </a:extLst>
              </a:tr>
              <a:tr h="335280">
                <a:tc>
                  <a:txBody>
                    <a:bodyPr/>
                    <a:lstStyle/>
                    <a:p>
                      <a:pPr algn="l"/>
                      <a:r>
                        <a:rPr lang="en-ZA" sz="1300" b="1" dirty="0">
                          <a:latin typeface="Arial" panose="020B0604020202020204" pitchFamily="34" charset="0"/>
                          <a:cs typeface="Arial" panose="020B0604020202020204" pitchFamily="34" charset="0"/>
                        </a:rPr>
                        <a:t>Max. Backup load</a:t>
                      </a:r>
                    </a:p>
                  </a:txBody>
                  <a:tcP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ZA" sz="1300">
                          <a:latin typeface="Arial" panose="020B0604020202020204" pitchFamily="34" charset="0"/>
                          <a:cs typeface="Arial" panose="020B0604020202020204" pitchFamily="34" charset="0"/>
                        </a:rPr>
                        <a:t>2.3 kW</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ZA" sz="1300">
                          <a:latin typeface="Arial" panose="020B0604020202020204" pitchFamily="34" charset="0"/>
                          <a:cs typeface="Arial" panose="020B0604020202020204" pitchFamily="34" charset="0"/>
                        </a:rPr>
                        <a:t>3.6 – 4.6 kW</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ZA" sz="1300" dirty="0">
                          <a:latin typeface="Arial" panose="020B0604020202020204" pitchFamily="34" charset="0"/>
                          <a:cs typeface="Arial" panose="020B0604020202020204" pitchFamily="34" charset="0"/>
                        </a:rPr>
                        <a:t>3.6 – 6 kW</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89917925"/>
                  </a:ext>
                </a:extLst>
              </a:tr>
            </a:tbl>
          </a:graphicData>
        </a:graphic>
      </p:graphicFrame>
      <p:graphicFrame>
        <p:nvGraphicFramePr>
          <p:cNvPr id="68" name="Table 3">
            <a:extLst>
              <a:ext uri="{FF2B5EF4-FFF2-40B4-BE49-F238E27FC236}">
                <a16:creationId xmlns:a16="http://schemas.microsoft.com/office/drawing/2014/main" id="{43A8A30B-A68F-469E-9143-E96DE1E5533A}"/>
              </a:ext>
            </a:extLst>
          </p:cNvPr>
          <p:cNvGraphicFramePr>
            <a:graphicFrameLocks noGrp="1"/>
          </p:cNvGraphicFramePr>
          <p:nvPr/>
        </p:nvGraphicFramePr>
        <p:xfrm>
          <a:off x="6702331" y="4486718"/>
          <a:ext cx="5098583" cy="1598943"/>
        </p:xfrm>
        <a:graphic>
          <a:graphicData uri="http://schemas.openxmlformats.org/drawingml/2006/table">
            <a:tbl>
              <a:tblPr firstRow="1" bandRow="1">
                <a:tableStyleId>{5940675A-B579-460E-94D1-54222C63F5DA}</a:tableStyleId>
              </a:tblPr>
              <a:tblGrid>
                <a:gridCol w="1778331">
                  <a:extLst>
                    <a:ext uri="{9D8B030D-6E8A-4147-A177-3AD203B41FA5}">
                      <a16:colId xmlns:a16="http://schemas.microsoft.com/office/drawing/2014/main" val="2167537894"/>
                    </a:ext>
                  </a:extLst>
                </a:gridCol>
                <a:gridCol w="835343">
                  <a:extLst>
                    <a:ext uri="{9D8B030D-6E8A-4147-A177-3AD203B41FA5}">
                      <a16:colId xmlns:a16="http://schemas.microsoft.com/office/drawing/2014/main" val="3810073516"/>
                    </a:ext>
                  </a:extLst>
                </a:gridCol>
                <a:gridCol w="835343">
                  <a:extLst>
                    <a:ext uri="{9D8B030D-6E8A-4147-A177-3AD203B41FA5}">
                      <a16:colId xmlns:a16="http://schemas.microsoft.com/office/drawing/2014/main" val="4119890185"/>
                    </a:ext>
                  </a:extLst>
                </a:gridCol>
                <a:gridCol w="835343">
                  <a:extLst>
                    <a:ext uri="{9D8B030D-6E8A-4147-A177-3AD203B41FA5}">
                      <a16:colId xmlns:a16="http://schemas.microsoft.com/office/drawing/2014/main" val="341775305"/>
                    </a:ext>
                  </a:extLst>
                </a:gridCol>
                <a:gridCol w="814223">
                  <a:extLst>
                    <a:ext uri="{9D8B030D-6E8A-4147-A177-3AD203B41FA5}">
                      <a16:colId xmlns:a16="http://schemas.microsoft.com/office/drawing/2014/main" val="2414307172"/>
                    </a:ext>
                  </a:extLst>
                </a:gridCol>
              </a:tblGrid>
              <a:tr h="357263">
                <a:tc>
                  <a:txBody>
                    <a:bodyPr/>
                    <a:lstStyle/>
                    <a:p>
                      <a:endParaRPr lang="en-ZA" sz="1300">
                        <a:latin typeface="Arial" panose="020B0604020202020204" pitchFamily="34" charset="0"/>
                        <a:cs typeface="Arial" panose="020B0604020202020204" pitchFamily="34" charset="0"/>
                      </a:endParaRPr>
                    </a:p>
                  </a:txBody>
                  <a:tcP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gridSpan="4">
                  <a:txBody>
                    <a:bodyPr/>
                    <a:lstStyle/>
                    <a:p>
                      <a:pPr algn="ctr"/>
                      <a:r>
                        <a:rPr lang="en-ZA" sz="1300" b="1">
                          <a:latin typeface="Arial" panose="020B0604020202020204" pitchFamily="34" charset="0"/>
                          <a:cs typeface="Arial" panose="020B0604020202020204" pitchFamily="34" charset="0"/>
                        </a:rPr>
                        <a:t>ET / BT</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ZA" sz="1300" b="1">
                        <a:latin typeface="Arial" panose="020B0604020202020204" pitchFamily="34" charset="0"/>
                        <a:cs typeface="Arial" panose="020B0604020202020204" pitchFamily="34" charset="0"/>
                      </a:endParaRP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ZA" sz="1300" b="1">
                        <a:latin typeface="Arial" panose="020B0604020202020204" pitchFamily="34" charset="0"/>
                        <a:cs typeface="Arial" panose="020B0604020202020204" pitchFamily="34" charset="0"/>
                      </a:endParaRP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ZA" sz="1300" b="1">
                        <a:latin typeface="Arial" panose="020B0604020202020204" pitchFamily="34" charset="0"/>
                        <a:cs typeface="Arial" panose="020B0604020202020204" pitchFamily="34" charset="0"/>
                      </a:endParaRP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708153446"/>
                  </a:ext>
                </a:extLst>
              </a:tr>
              <a:tr h="371920">
                <a:tc>
                  <a:txBody>
                    <a:bodyPr/>
                    <a:lstStyle/>
                    <a:p>
                      <a:pPr algn="l"/>
                      <a:r>
                        <a:rPr lang="en-ZA" sz="1300" b="1">
                          <a:latin typeface="Arial" panose="020B0604020202020204" pitchFamily="34" charset="0"/>
                          <a:cs typeface="Arial" panose="020B0604020202020204" pitchFamily="34" charset="0"/>
                        </a:rPr>
                        <a:t>Grid Connection</a:t>
                      </a:r>
                    </a:p>
                  </a:txBody>
                  <a:tcP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gridSpan="4">
                  <a:txBody>
                    <a:bodyPr/>
                    <a:lstStyle/>
                    <a:p>
                      <a:pPr algn="ctr"/>
                      <a:r>
                        <a:rPr lang="en-ZA" sz="1300">
                          <a:latin typeface="Arial" panose="020B0604020202020204" pitchFamily="34" charset="0"/>
                          <a:cs typeface="Arial" panose="020B0604020202020204" pitchFamily="34" charset="0"/>
                        </a:rPr>
                        <a:t>3 phase</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ZA" sz="1300">
                        <a:latin typeface="Arial" panose="020B0604020202020204" pitchFamily="34" charset="0"/>
                        <a:cs typeface="Arial" panose="020B0604020202020204" pitchFamily="34" charset="0"/>
                      </a:endParaRP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ZA" sz="1300">
                        <a:latin typeface="Arial" panose="020B0604020202020204" pitchFamily="34" charset="0"/>
                        <a:cs typeface="Arial" panose="020B0604020202020204" pitchFamily="34" charset="0"/>
                      </a:endParaRP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ZA" sz="1300">
                        <a:latin typeface="Arial" panose="020B0604020202020204" pitchFamily="34" charset="0"/>
                        <a:cs typeface="Arial" panose="020B0604020202020204" pitchFamily="34" charset="0"/>
                      </a:endParaRP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16833017"/>
                  </a:ext>
                </a:extLst>
              </a:tr>
              <a:tr h="371920">
                <a:tc>
                  <a:txBody>
                    <a:bodyPr/>
                    <a:lstStyle/>
                    <a:p>
                      <a:pPr algn="l"/>
                      <a:r>
                        <a:rPr lang="en-ZA" sz="1300" b="1">
                          <a:latin typeface="Arial" panose="020B0604020202020204" pitchFamily="34" charset="0"/>
                          <a:cs typeface="Arial" panose="020B0604020202020204" pitchFamily="34" charset="0"/>
                        </a:rPr>
                        <a:t>Nominal AC output</a:t>
                      </a:r>
                    </a:p>
                  </a:txBody>
                  <a:tcP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ZA" sz="1300">
                          <a:latin typeface="Arial" panose="020B0604020202020204" pitchFamily="34" charset="0"/>
                          <a:cs typeface="Arial" panose="020B0604020202020204" pitchFamily="34" charset="0"/>
                        </a:rPr>
                        <a:t>5 kW</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ZA" sz="1300">
                          <a:latin typeface="Arial" panose="020B0604020202020204" pitchFamily="34" charset="0"/>
                          <a:cs typeface="Arial" panose="020B0604020202020204" pitchFamily="34" charset="0"/>
                        </a:rPr>
                        <a:t>6.5 kW</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ZA" sz="1300">
                          <a:latin typeface="Arial" panose="020B0604020202020204" pitchFamily="34" charset="0"/>
                          <a:cs typeface="Arial" panose="020B0604020202020204" pitchFamily="34" charset="0"/>
                        </a:rPr>
                        <a:t>8 kW</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ZA" sz="1300">
                          <a:latin typeface="Arial" panose="020B0604020202020204" pitchFamily="34" charset="0"/>
                          <a:cs typeface="Arial" panose="020B0604020202020204" pitchFamily="34" charset="0"/>
                        </a:rPr>
                        <a:t>10 kW</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0328869"/>
                  </a:ext>
                </a:extLst>
              </a:tr>
              <a:tr h="497840">
                <a:tc>
                  <a:txBody>
                    <a:bodyPr/>
                    <a:lstStyle/>
                    <a:p>
                      <a:pPr algn="l"/>
                      <a:r>
                        <a:rPr lang="en-ZA" sz="1300" b="1">
                          <a:latin typeface="Arial" panose="020B0604020202020204" pitchFamily="34" charset="0"/>
                          <a:cs typeface="Arial" panose="020B0604020202020204" pitchFamily="34" charset="0"/>
                        </a:rPr>
                        <a:t>Max. Backup load per phase</a:t>
                      </a:r>
                    </a:p>
                  </a:txBody>
                  <a:tcP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ZA" sz="1300">
                          <a:latin typeface="Arial" panose="020B0604020202020204" pitchFamily="34" charset="0"/>
                          <a:cs typeface="Arial" panose="020B0604020202020204" pitchFamily="34" charset="0"/>
                        </a:rPr>
                        <a:t>1.66 kW</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ZA" sz="1300">
                          <a:latin typeface="Arial" panose="020B0604020202020204" pitchFamily="34" charset="0"/>
                          <a:cs typeface="Arial" panose="020B0604020202020204" pitchFamily="34" charset="0"/>
                        </a:rPr>
                        <a:t>2.16 kW</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ZA" sz="1300">
                          <a:latin typeface="Arial" panose="020B0604020202020204" pitchFamily="34" charset="0"/>
                          <a:cs typeface="Arial" panose="020B0604020202020204" pitchFamily="34" charset="0"/>
                        </a:rPr>
                        <a:t>2.66 kW</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ZA" sz="1300">
                          <a:latin typeface="Arial" panose="020B0604020202020204" pitchFamily="34" charset="0"/>
                          <a:cs typeface="Arial" panose="020B0604020202020204" pitchFamily="34" charset="0"/>
                        </a:rPr>
                        <a:t>3.33 kW</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89917925"/>
                  </a:ext>
                </a:extLst>
              </a:tr>
            </a:tbl>
          </a:graphicData>
        </a:graphic>
      </p:graphicFrame>
    </p:spTree>
    <p:extLst>
      <p:ext uri="{BB962C8B-B14F-4D97-AF65-F5344CB8AC3E}">
        <p14:creationId xmlns:p14="http://schemas.microsoft.com/office/powerpoint/2010/main" val="1634409018"/>
      </p:ext>
    </p:extLst>
  </p:cSld>
  <p:clrMapOvr>
    <a:masterClrMapping/>
  </p:clrMapOvr>
  <p:transition spd="slow" advClick="0" advTm="3000">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6"/>
          <p:cNvSpPr>
            <a:spLocks noChangeArrowheads="1"/>
          </p:cNvSpPr>
          <p:nvPr/>
        </p:nvSpPr>
        <p:spPr bwMode="auto">
          <a:xfrm>
            <a:off x="1927234" y="1596245"/>
            <a:ext cx="5646097"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4800" b="1" i="0" u="none" strike="noStrike" kern="1200" cap="none" spc="0" normalizeH="0" baseline="0" noProof="0" dirty="0">
              <a:ln>
                <a:noFill/>
              </a:ln>
              <a:solidFill>
                <a:prstClr val="white">
                  <a:lumMod val="50000"/>
                </a:prstClr>
              </a:solidFill>
              <a:effectLst>
                <a:outerShdw blurRad="50800" dist="38100" dir="2700000" algn="tl" rotWithShape="0">
                  <a:prstClr val="black">
                    <a:alpha val="40000"/>
                  </a:prstClr>
                </a:outerShdw>
              </a:effectLst>
              <a:uLnTx/>
              <a:uFillTx/>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800" b="1" i="0" u="none" strike="noStrike" kern="1200" cap="none" spc="0" normalizeH="0" baseline="0" noProof="0" dirty="0">
                <a:ln>
                  <a:noFill/>
                </a:ln>
                <a:solidFill>
                  <a:prstClr val="white">
                    <a:lumMod val="50000"/>
                  </a:prstClr>
                </a:solidFill>
                <a:effectLst>
                  <a:outerShdw blurRad="50800" dist="38100" dir="2700000" algn="tl" rotWithShape="0">
                    <a:prstClr val="black">
                      <a:alpha val="40000"/>
                    </a:prstClr>
                  </a:outerShdw>
                </a:effectLst>
                <a:uLnTx/>
                <a:uFillTx/>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rPr>
              <a:t>ET Series – BYD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800" b="1" i="0" u="none" strike="noStrike" kern="1200" cap="none" spc="0" normalizeH="0" baseline="0" noProof="0" dirty="0">
              <a:ln>
                <a:noFill/>
              </a:ln>
              <a:solidFill>
                <a:prstClr val="white">
                  <a:lumMod val="50000"/>
                </a:prstClr>
              </a:solidFill>
              <a:effectLst>
                <a:outerShdw blurRad="50800" dist="38100" dir="2700000" algn="tl" rotWithShape="0">
                  <a:prstClr val="black">
                    <a:alpha val="40000"/>
                  </a:prstClr>
                </a:outerShdw>
              </a:effectLst>
              <a:uLnTx/>
              <a:uFillTx/>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lumMod val="50000"/>
                  </a:prstClr>
                </a:solidFill>
                <a:effectLst>
                  <a:outerShdw blurRad="50800" dist="38100" dir="2700000" algn="tl" rotWithShape="0">
                    <a:prstClr val="black">
                      <a:alpha val="40000"/>
                    </a:prstClr>
                  </a:outerShdw>
                </a:effectLst>
                <a:uLnTx/>
                <a:uFillTx/>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rPr>
              <a:t>Installatie &amp; Inbedrijfstelling</a:t>
            </a:r>
            <a:endParaRPr kumimoji="0" lang="en-US" altLang="en-US" sz="3200" b="1" i="0" u="none" strike="noStrike" kern="1200" cap="none" spc="0" normalizeH="0" baseline="0" noProof="0" dirty="0">
              <a:ln>
                <a:noFill/>
              </a:ln>
              <a:solidFill>
                <a:prstClr val="white">
                  <a:lumMod val="50000"/>
                </a:prstClr>
              </a:solidFill>
              <a:effectLst>
                <a:outerShdw blurRad="50800" dist="38100" dir="2700000" algn="tl" rotWithShape="0">
                  <a:prstClr val="black">
                    <a:alpha val="40000"/>
                  </a:prstClr>
                </a:outerShdw>
              </a:effectLst>
              <a:uLnTx/>
              <a:uFillTx/>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endParaRPr>
          </a:p>
        </p:txBody>
      </p:sp>
      <p:pic>
        <p:nvPicPr>
          <p:cNvPr id="2" name="Grafik 1">
            <a:extLst>
              <a:ext uri="{FF2B5EF4-FFF2-40B4-BE49-F238E27FC236}">
                <a16:creationId xmlns:a16="http://schemas.microsoft.com/office/drawing/2014/main" id="{EB7F3283-C48A-4309-B6F3-6B4E55EFA05B}"/>
              </a:ext>
            </a:extLst>
          </p:cNvPr>
          <p:cNvPicPr>
            <a:picLocks noChangeAspect="1"/>
          </p:cNvPicPr>
          <p:nvPr/>
        </p:nvPicPr>
        <p:blipFill>
          <a:blip r:embed="rId3"/>
          <a:stretch>
            <a:fillRect/>
          </a:stretch>
        </p:blipFill>
        <p:spPr>
          <a:xfrm>
            <a:off x="8644843" y="2018580"/>
            <a:ext cx="2168739" cy="2521789"/>
          </a:xfrm>
          <a:prstGeom prst="rect">
            <a:avLst/>
          </a:prstGeom>
        </p:spPr>
      </p:pic>
    </p:spTree>
    <p:extLst>
      <p:ext uri="{BB962C8B-B14F-4D97-AF65-F5344CB8AC3E}">
        <p14:creationId xmlns:p14="http://schemas.microsoft.com/office/powerpoint/2010/main" val="41012454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文本占位符 1">
            <a:extLst>
              <a:ext uri="{FF2B5EF4-FFF2-40B4-BE49-F238E27FC236}">
                <a16:creationId xmlns:a16="http://schemas.microsoft.com/office/drawing/2014/main" id="{8F3F4BE9-565E-41B4-9782-C37D5F774A18}"/>
              </a:ext>
            </a:extLst>
          </p:cNvPr>
          <p:cNvSpPr txBox="1">
            <a:spLocks/>
          </p:cNvSpPr>
          <p:nvPr/>
        </p:nvSpPr>
        <p:spPr>
          <a:xfrm>
            <a:off x="431373" y="433320"/>
            <a:ext cx="7398601" cy="5691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219140"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de-DE" altLang="zh-CN" sz="2700" b="1" i="0" u="none" strike="noStrike" kern="1200" cap="none" spc="0" normalizeH="0" baseline="0" noProof="0" dirty="0" err="1">
                <a:ln>
                  <a:noFill/>
                </a:ln>
                <a:solidFill>
                  <a:prstClr val="white">
                    <a:lumMod val="50000"/>
                  </a:prstClr>
                </a:solidFill>
                <a:effectLst/>
                <a:uLnTx/>
                <a:uFillTx/>
                <a:latin typeface="Arial" panose="020B0604020202020204" pitchFamily="34" charset="0"/>
                <a:ea typeface="Arial Unicode MS" pitchFamily="34" charset="-122"/>
                <a:cs typeface="Arial" panose="020B0604020202020204" pitchFamily="34" charset="0"/>
              </a:rPr>
              <a:t>Volgorde</a:t>
            </a:r>
            <a:r>
              <a:rPr kumimoji="0" lang="de-DE" altLang="zh-CN" sz="27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Arial Unicode MS" pitchFamily="34" charset="-122"/>
                <a:cs typeface="Arial" panose="020B0604020202020204" pitchFamily="34" charset="0"/>
              </a:rPr>
              <a:t> van </a:t>
            </a:r>
            <a:r>
              <a:rPr kumimoji="0" lang="de-DE" altLang="zh-CN" sz="2700" b="1" i="0" u="none" strike="noStrike" kern="1200" cap="none" spc="0" normalizeH="0" baseline="0" noProof="0" dirty="0" err="1">
                <a:ln>
                  <a:noFill/>
                </a:ln>
                <a:solidFill>
                  <a:prstClr val="white">
                    <a:lumMod val="50000"/>
                  </a:prstClr>
                </a:solidFill>
                <a:effectLst/>
                <a:uLnTx/>
                <a:uFillTx/>
                <a:latin typeface="Arial" panose="020B0604020202020204" pitchFamily="34" charset="0"/>
                <a:ea typeface="Arial Unicode MS" pitchFamily="34" charset="-122"/>
                <a:cs typeface="Arial" panose="020B0604020202020204" pitchFamily="34" charset="0"/>
              </a:rPr>
              <a:t>systeeminstelling</a:t>
            </a:r>
            <a:endParaRPr kumimoji="0" lang="de-DE" altLang="zh-CN" sz="27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Arial Unicode MS" pitchFamily="34" charset="-122"/>
              <a:cs typeface="Arial" panose="020B0604020202020204" pitchFamily="34" charset="0"/>
            </a:endParaRPr>
          </a:p>
        </p:txBody>
      </p:sp>
      <p:sp>
        <p:nvSpPr>
          <p:cNvPr id="10" name="文本框 6">
            <a:extLst>
              <a:ext uri="{FF2B5EF4-FFF2-40B4-BE49-F238E27FC236}">
                <a16:creationId xmlns:a16="http://schemas.microsoft.com/office/drawing/2014/main" id="{C871CF76-5659-498E-A078-D15375E4F38F}"/>
              </a:ext>
            </a:extLst>
          </p:cNvPr>
          <p:cNvSpPr txBox="1"/>
          <p:nvPr/>
        </p:nvSpPr>
        <p:spPr>
          <a:xfrm>
            <a:off x="431372" y="1002454"/>
            <a:ext cx="10873627" cy="4271169"/>
          </a:xfrm>
          <a:prstGeom prst="rect">
            <a:avLst/>
          </a:prstGeom>
          <a:noFill/>
        </p:spPr>
        <p:txBody>
          <a:bodyPr wrap="square" rtlCol="0">
            <a:spAutoFit/>
          </a:bodyPr>
          <a:lstStyle/>
          <a:p>
            <a:pPr marL="457189" marR="0" lvl="0" indent="-457189" algn="l" defTabSz="914400" rtl="0" eaLnBrk="1" fontAlgn="auto" latinLnBrk="0" hangingPunct="1">
              <a:lnSpc>
                <a:spcPct val="150000"/>
              </a:lnSpc>
              <a:spcBef>
                <a:spcPts val="0"/>
              </a:spcBef>
              <a:spcAft>
                <a:spcPts val="0"/>
              </a:spcAft>
              <a:buClrTx/>
              <a:buSzTx/>
              <a:buFont typeface="+mj-lt"/>
              <a:buAutoNum type="arabicPeriod"/>
              <a:tabLst/>
              <a:defRPr/>
            </a:pPr>
            <a:r>
              <a:rPr kumimoji="0" lang="en-GB" altLang="zh-CN" sz="1600" b="0" i="0" u="none" strike="noStrike" kern="1200" cap="none" spc="0" normalizeH="0" baseline="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GoodWe</a:t>
            </a:r>
            <a:r>
              <a:rPr kumimoji="0" lang="en-GB" altLang="zh-CN" sz="1600" b="0" i="0" u="none" strike="noStrike" kern="1200" cap="none" spc="0" normalizeH="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 onderdelen installeren</a:t>
            </a:r>
            <a:endParaRPr kumimoji="0" lang="en-GB" altLang="zh-CN" sz="1600" b="0" i="0" u="none" strike="noStrike" kern="1200" cap="none" spc="0" normalizeH="0" baseline="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endParaRPr>
          </a:p>
          <a:p>
            <a:pPr marL="914377" marR="0" lvl="1" indent="-457189" algn="l" defTabSz="914400" rtl="0" eaLnBrk="1" fontAlgn="auto" latinLnBrk="0" hangingPunct="1">
              <a:lnSpc>
                <a:spcPct val="150000"/>
              </a:lnSpc>
              <a:spcBef>
                <a:spcPts val="0"/>
              </a:spcBef>
              <a:spcAft>
                <a:spcPts val="0"/>
              </a:spcAft>
              <a:buClrTx/>
              <a:buSzTx/>
              <a:buFont typeface="+mj-lt"/>
              <a:buAutoNum type="alphaLcParenR"/>
              <a:tabLst/>
              <a:defRPr/>
            </a:pPr>
            <a:r>
              <a:rPr kumimoji="0" lang="en-GB" altLang="zh-CN" sz="1600" b="0" i="0" u="none" strike="noStrike" kern="1200" cap="none" spc="0" normalizeH="0" baseline="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Omvormer</a:t>
            </a:r>
          </a:p>
          <a:p>
            <a:pPr marL="914377" marR="0" lvl="1" indent="-457189" algn="l" defTabSz="914400" rtl="0" eaLnBrk="1" fontAlgn="auto" latinLnBrk="0" hangingPunct="1">
              <a:lnSpc>
                <a:spcPct val="150000"/>
              </a:lnSpc>
              <a:spcBef>
                <a:spcPts val="0"/>
              </a:spcBef>
              <a:spcAft>
                <a:spcPts val="0"/>
              </a:spcAft>
              <a:buClrTx/>
              <a:buSzTx/>
              <a:buFont typeface="+mj-lt"/>
              <a:buAutoNum type="alphaLcParenR"/>
              <a:tabLst/>
              <a:defRPr/>
            </a:pPr>
            <a:r>
              <a:rPr kumimoji="0" lang="en-GB" altLang="zh-CN" sz="1600" b="0" i="0" u="none" strike="noStrike" kern="1200" cap="none" spc="0" normalizeH="0" baseline="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Slimme meter &amp; CT´s</a:t>
            </a:r>
          </a:p>
          <a:p>
            <a:pPr marL="457189" marR="0" lvl="0" indent="-457189" algn="l" defTabSz="914400" rtl="0" eaLnBrk="1" fontAlgn="auto" latinLnBrk="0" hangingPunct="1">
              <a:lnSpc>
                <a:spcPct val="150000"/>
              </a:lnSpc>
              <a:spcBef>
                <a:spcPts val="0"/>
              </a:spcBef>
              <a:spcAft>
                <a:spcPts val="0"/>
              </a:spcAft>
              <a:buClrTx/>
              <a:buSzTx/>
              <a:buFont typeface="+mj-lt"/>
              <a:buAutoNum type="arabicPeriod"/>
              <a:tabLst/>
              <a:defRPr/>
            </a:pPr>
            <a:r>
              <a:rPr kumimoji="0" lang="en-GB" altLang="zh-CN" sz="1600" b="0" i="0" u="none" strike="noStrike" kern="1200" cap="none" spc="0" normalizeH="0" baseline="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BYD accu installeren</a:t>
            </a:r>
          </a:p>
          <a:p>
            <a:pPr marL="914377" marR="0" lvl="1" indent="-457189" algn="l" defTabSz="914400" rtl="0" eaLnBrk="1" fontAlgn="auto" latinLnBrk="0" hangingPunct="1">
              <a:lnSpc>
                <a:spcPct val="150000"/>
              </a:lnSpc>
              <a:spcBef>
                <a:spcPts val="0"/>
              </a:spcBef>
              <a:spcAft>
                <a:spcPts val="0"/>
              </a:spcAft>
              <a:buClrTx/>
              <a:buSzTx/>
              <a:buFont typeface="+mj-lt"/>
              <a:buAutoNum type="alphaLcParenR"/>
              <a:tabLst/>
              <a:defRPr/>
            </a:pPr>
            <a:r>
              <a:rPr kumimoji="0" lang="en-GB" altLang="zh-CN" sz="1600" b="0" i="0" u="none" strike="noStrike" kern="1200" cap="none" spc="0" normalizeH="0" baseline="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DC stroomkabels aansluiten op de omvormer</a:t>
            </a:r>
          </a:p>
          <a:p>
            <a:pPr marL="914377" marR="0" lvl="1" indent="-457189" algn="l" defTabSz="914400" rtl="0" eaLnBrk="1" fontAlgn="auto" latinLnBrk="0" hangingPunct="1">
              <a:lnSpc>
                <a:spcPct val="150000"/>
              </a:lnSpc>
              <a:spcBef>
                <a:spcPts val="0"/>
              </a:spcBef>
              <a:spcAft>
                <a:spcPts val="0"/>
              </a:spcAft>
              <a:buClrTx/>
              <a:buSzTx/>
              <a:buFont typeface="+mj-lt"/>
              <a:buAutoNum type="alphaLcParenR"/>
              <a:tabLst/>
              <a:defRPr/>
            </a:pPr>
            <a:r>
              <a:rPr kumimoji="0" lang="en-GB" altLang="zh-CN" sz="1600" b="0" i="0" u="none" strike="noStrike" kern="1200" cap="none" spc="0" normalizeH="0" baseline="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BMS</a:t>
            </a:r>
            <a:r>
              <a:rPr kumimoji="0" lang="en-GB" altLang="zh-CN" sz="1600" b="0" i="0" u="none" strike="noStrike" kern="1200" cap="none" spc="0" normalizeH="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 accukabel aansluiten op de</a:t>
            </a:r>
            <a:r>
              <a:rPr kumimoji="0" lang="en-GB" altLang="zh-CN" sz="1600" b="0" i="0" u="none" strike="noStrike" kern="1200" cap="none" spc="0" normalizeH="0" baseline="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 BMU</a:t>
            </a:r>
          </a:p>
          <a:p>
            <a:pPr marL="457189" marR="0" lvl="0" indent="-457189" algn="l" defTabSz="914400" rtl="0" eaLnBrk="1" fontAlgn="auto" latinLnBrk="0" hangingPunct="1">
              <a:lnSpc>
                <a:spcPct val="150000"/>
              </a:lnSpc>
              <a:spcBef>
                <a:spcPts val="0"/>
              </a:spcBef>
              <a:spcAft>
                <a:spcPts val="0"/>
              </a:spcAft>
              <a:buClrTx/>
              <a:buSzTx/>
              <a:buFont typeface="+mj-lt"/>
              <a:buAutoNum type="arabicPeriod"/>
              <a:tabLst/>
              <a:defRPr/>
            </a:pPr>
            <a:r>
              <a:rPr kumimoji="0" lang="en-GB" altLang="zh-CN" sz="1600" b="0" i="0" u="none" strike="noStrike" kern="1200" cap="none" spc="0" normalizeH="0" baseline="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Inbedrijfstelling</a:t>
            </a:r>
          </a:p>
          <a:p>
            <a:pPr marL="914377" marR="0" lvl="1" indent="-457189" algn="l" defTabSz="914400" rtl="0" eaLnBrk="1" fontAlgn="auto" latinLnBrk="0" hangingPunct="1">
              <a:lnSpc>
                <a:spcPct val="150000"/>
              </a:lnSpc>
              <a:spcBef>
                <a:spcPts val="0"/>
              </a:spcBef>
              <a:spcAft>
                <a:spcPts val="0"/>
              </a:spcAft>
              <a:buClrTx/>
              <a:buSzTx/>
              <a:buFont typeface="+mj-lt"/>
              <a:buAutoNum type="alphaLcParenR"/>
              <a:tabLst/>
              <a:defRPr/>
            </a:pPr>
            <a:r>
              <a:rPr kumimoji="0" lang="en-GB" altLang="zh-CN" sz="1600" b="0" i="0" u="none" strike="noStrike" kern="1200" cap="none" spc="0" normalizeH="0" baseline="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BYD Be Connect App</a:t>
            </a:r>
          </a:p>
          <a:p>
            <a:pPr marL="914377" marR="0" lvl="1" indent="-457189" algn="l" defTabSz="914400" rtl="0" eaLnBrk="1" fontAlgn="auto" latinLnBrk="0" hangingPunct="1">
              <a:lnSpc>
                <a:spcPct val="150000"/>
              </a:lnSpc>
              <a:spcBef>
                <a:spcPts val="0"/>
              </a:spcBef>
              <a:spcAft>
                <a:spcPts val="0"/>
              </a:spcAft>
              <a:buClrTx/>
              <a:buSzTx/>
              <a:buFont typeface="+mj-lt"/>
              <a:buAutoNum type="alphaLcParenR"/>
              <a:tabLst/>
              <a:defRPr/>
            </a:pPr>
            <a:r>
              <a:rPr kumimoji="0" lang="en-GB" altLang="zh-CN" sz="1600" b="0" i="0" u="none" strike="noStrike" kern="1200" cap="none" spc="0" normalizeH="0" baseline="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GoodWe PV Master App</a:t>
            </a:r>
          </a:p>
          <a:p>
            <a:pPr marL="914377" marR="0" lvl="1" indent="-457189" algn="l" defTabSz="914400" rtl="0" eaLnBrk="1" fontAlgn="auto" latinLnBrk="0" hangingPunct="1">
              <a:lnSpc>
                <a:spcPct val="150000"/>
              </a:lnSpc>
              <a:spcBef>
                <a:spcPts val="0"/>
              </a:spcBef>
              <a:spcAft>
                <a:spcPts val="0"/>
              </a:spcAft>
              <a:buClrTx/>
              <a:buSzTx/>
              <a:buFont typeface="+mj-lt"/>
              <a:buAutoNum type="alphaLcParenR"/>
              <a:tabLst/>
              <a:defRPr/>
            </a:pPr>
            <a:r>
              <a:rPr kumimoji="0" lang="en-GB" altLang="zh-CN" sz="1600" b="0" i="0" u="none" strike="noStrike" kern="1200" cap="none" spc="0" normalizeH="0" baseline="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Internet &amp; SEMS monitoring</a:t>
            </a:r>
          </a:p>
          <a:p>
            <a:pPr marL="838179" marR="0" lvl="1"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GB" altLang="zh-CN" sz="2400" b="0" i="0" u="none" strike="noStrike" kern="1200" cap="none" spc="0" normalizeH="0" baseline="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 name="Textfeld 1">
            <a:extLst>
              <a:ext uri="{FF2B5EF4-FFF2-40B4-BE49-F238E27FC236}">
                <a16:creationId xmlns:a16="http://schemas.microsoft.com/office/drawing/2014/main" id="{1BDE9189-9206-42C1-89FF-6F99A8D3B6CE}"/>
              </a:ext>
            </a:extLst>
          </p:cNvPr>
          <p:cNvSpPr txBox="1"/>
          <p:nvPr/>
        </p:nvSpPr>
        <p:spPr>
          <a:xfrm>
            <a:off x="546906" y="5227456"/>
            <a:ext cx="985368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dirty="0">
                <a:ln>
                  <a:noFill/>
                </a:ln>
                <a:solidFill>
                  <a:srgbClr val="FF0000"/>
                </a:solidFill>
                <a:effectLst/>
                <a:uLnTx/>
                <a:uFillTx/>
                <a:latin typeface="Arial" panose="020B0604020202020204" pitchFamily="34" charset="0"/>
                <a:cs typeface="Arial" panose="020B0604020202020204" pitchFamily="34" charset="0"/>
              </a:rPr>
              <a:t>Deze</a:t>
            </a:r>
            <a:r>
              <a:rPr kumimoji="0" lang="en-GB" sz="1600" b="1" i="0" u="none" strike="noStrike" kern="1200" cap="none" spc="0" normalizeH="0" dirty="0">
                <a:ln>
                  <a:noFill/>
                </a:ln>
                <a:solidFill>
                  <a:srgbClr val="FF0000"/>
                </a:solidFill>
                <a:effectLst/>
                <a:uLnTx/>
                <a:uFillTx/>
                <a:latin typeface="Arial" panose="020B0604020202020204" pitchFamily="34" charset="0"/>
                <a:cs typeface="Arial" panose="020B0604020202020204" pitchFamily="34" charset="0"/>
              </a:rPr>
              <a:t> handleiding gaat ervan uit dat</a:t>
            </a:r>
            <a:r>
              <a:rPr kumimoji="0" lang="en-GB" sz="1600" b="1" i="0" u="none" strike="noStrike" kern="1200" cap="none" spc="0" normalizeH="0" baseline="0" dirty="0">
                <a:ln>
                  <a:noFill/>
                </a:ln>
                <a:solidFill>
                  <a:srgbClr val="FF0000"/>
                </a:solidFill>
                <a:effectLst/>
                <a:uLnTx/>
                <a:uFillTx/>
                <a:latin typeface="Arial" panose="020B0604020202020204" pitchFamily="34" charset="0"/>
                <a:cs typeface="Arial" panose="020B0604020202020204" pitchFamily="34" charset="0"/>
              </a:rPr>
              <a:t>:</a:t>
            </a: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dirty="0">
                <a:ln>
                  <a:noFill/>
                </a:ln>
                <a:solidFill>
                  <a:srgbClr val="FF0000"/>
                </a:solidFill>
                <a:effectLst/>
                <a:uLnTx/>
                <a:uFillTx/>
                <a:latin typeface="Arial" panose="020B0604020202020204" pitchFamily="34" charset="0"/>
                <a:cs typeface="Arial" panose="020B0604020202020204" pitchFamily="34" charset="0"/>
              </a:rPr>
              <a:t>ET omvormer is gemonteerd en</a:t>
            </a:r>
            <a:r>
              <a:rPr kumimoji="0" lang="en-GB" sz="1600" b="1" i="0" u="none" strike="noStrike" kern="1200" cap="none" spc="0" normalizeH="0" dirty="0">
                <a:ln>
                  <a:noFill/>
                </a:ln>
                <a:solidFill>
                  <a:srgbClr val="FF0000"/>
                </a:solidFill>
                <a:effectLst/>
                <a:uLnTx/>
                <a:uFillTx/>
                <a:latin typeface="Arial" panose="020B0604020202020204" pitchFamily="34" charset="0"/>
                <a:cs typeface="Arial" panose="020B0604020202020204" pitchFamily="34" charset="0"/>
              </a:rPr>
              <a:t> aangesloten op de</a:t>
            </a:r>
            <a:r>
              <a:rPr kumimoji="0" lang="en-GB" sz="1600" b="1" i="0" u="none" strike="noStrike" kern="1200" cap="none" spc="0" normalizeH="0" baseline="0" dirty="0">
                <a:ln>
                  <a:noFill/>
                </a:ln>
                <a:solidFill>
                  <a:srgbClr val="FF0000"/>
                </a:solidFill>
                <a:effectLst/>
                <a:uLnTx/>
                <a:uFillTx/>
                <a:latin typeface="Arial" panose="020B0604020202020204" pitchFamily="34" charset="0"/>
                <a:cs typeface="Arial" panose="020B0604020202020204" pitchFamily="34" charset="0"/>
              </a:rPr>
              <a:t> PV array</a:t>
            </a: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dirty="0">
                <a:ln>
                  <a:noFill/>
                </a:ln>
                <a:solidFill>
                  <a:srgbClr val="FF0000"/>
                </a:solidFill>
                <a:effectLst/>
                <a:uLnTx/>
                <a:uFillTx/>
                <a:latin typeface="Arial" panose="020B0604020202020204" pitchFamily="34" charset="0"/>
                <a:cs typeface="Arial" panose="020B0604020202020204" pitchFamily="34" charset="0"/>
              </a:rPr>
              <a:t>BYD </a:t>
            </a:r>
            <a:r>
              <a:rPr lang="en-GB" sz="1600" b="1" dirty="0">
                <a:solidFill>
                  <a:srgbClr val="FF0000"/>
                </a:solidFill>
                <a:latin typeface="Arial" panose="020B0604020202020204" pitchFamily="34" charset="0"/>
                <a:cs typeface="Arial" panose="020B0604020202020204" pitchFamily="34" charset="0"/>
              </a:rPr>
              <a:t>accu</a:t>
            </a:r>
            <a:r>
              <a:rPr kumimoji="0" lang="en-GB" sz="1600" b="1" i="0" u="none" strike="noStrike" kern="1200" cap="none" spc="0" normalizeH="0" baseline="0" dirty="0">
                <a:ln>
                  <a:noFill/>
                </a:ln>
                <a:solidFill>
                  <a:srgbClr val="FF0000"/>
                </a:solidFill>
                <a:effectLst/>
                <a:uLnTx/>
                <a:uFillTx/>
                <a:latin typeface="Arial" panose="020B0604020202020204" pitchFamily="34" charset="0"/>
                <a:cs typeface="Arial" panose="020B0604020202020204" pitchFamily="34" charset="0"/>
              </a:rPr>
              <a:t>modules zijn gestapeld</a:t>
            </a:r>
          </a:p>
        </p:txBody>
      </p:sp>
    </p:spTree>
    <p:extLst>
      <p:ext uri="{BB962C8B-B14F-4D97-AF65-F5344CB8AC3E}">
        <p14:creationId xmlns:p14="http://schemas.microsoft.com/office/powerpoint/2010/main" val="2493406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fade">
                                      <p:cBhvr>
                                        <p:cTn id="10" dur="500"/>
                                        <p:tgtEl>
                                          <p:spTgt spid="10">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fade">
                                      <p:cBhvr>
                                        <p:cTn id="13" dur="500"/>
                                        <p:tgtEl>
                                          <p:spTgt spid="10">
                                            <p:txEl>
                                              <p:pRg st="2" end="2"/>
                                            </p:txEl>
                                          </p:spTgt>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fade">
                                      <p:cBhvr>
                                        <p:cTn id="17" dur="500"/>
                                        <p:tgtEl>
                                          <p:spTgt spid="10">
                                            <p:txEl>
                                              <p:pRg st="3" end="3"/>
                                            </p:txEl>
                                          </p:spTgt>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0">
                                            <p:txEl>
                                              <p:pRg st="4" end="4"/>
                                            </p:txEl>
                                          </p:spTgt>
                                        </p:tgtEl>
                                        <p:attrNameLst>
                                          <p:attrName>style.visibility</p:attrName>
                                        </p:attrNameLst>
                                      </p:cBhvr>
                                      <p:to>
                                        <p:strVal val="visible"/>
                                      </p:to>
                                    </p:set>
                                    <p:animEffect transition="in" filter="fade">
                                      <p:cBhvr>
                                        <p:cTn id="21" dur="500"/>
                                        <p:tgtEl>
                                          <p:spTgt spid="10">
                                            <p:txEl>
                                              <p:pRg st="4" end="4"/>
                                            </p:txEl>
                                          </p:spTgt>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10">
                                            <p:txEl>
                                              <p:pRg st="5" end="5"/>
                                            </p:txEl>
                                          </p:spTgt>
                                        </p:tgtEl>
                                        <p:attrNameLst>
                                          <p:attrName>style.visibility</p:attrName>
                                        </p:attrNameLst>
                                      </p:cBhvr>
                                      <p:to>
                                        <p:strVal val="visible"/>
                                      </p:to>
                                    </p:set>
                                    <p:animEffect transition="in" filter="fade">
                                      <p:cBhvr>
                                        <p:cTn id="25" dur="500"/>
                                        <p:tgtEl>
                                          <p:spTgt spid="10">
                                            <p:txEl>
                                              <p:pRg st="5" end="5"/>
                                            </p:txEl>
                                          </p:spTgt>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10">
                                            <p:txEl>
                                              <p:pRg st="6" end="6"/>
                                            </p:txEl>
                                          </p:spTgt>
                                        </p:tgtEl>
                                        <p:attrNameLst>
                                          <p:attrName>style.visibility</p:attrName>
                                        </p:attrNameLst>
                                      </p:cBhvr>
                                      <p:to>
                                        <p:strVal val="visible"/>
                                      </p:to>
                                    </p:set>
                                    <p:animEffect transition="in" filter="fade">
                                      <p:cBhvr>
                                        <p:cTn id="29" dur="500"/>
                                        <p:tgtEl>
                                          <p:spTgt spid="10">
                                            <p:txEl>
                                              <p:pRg st="6" end="6"/>
                                            </p:txEl>
                                          </p:spTgt>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10">
                                            <p:txEl>
                                              <p:pRg st="7" end="7"/>
                                            </p:txEl>
                                          </p:spTgt>
                                        </p:tgtEl>
                                        <p:attrNameLst>
                                          <p:attrName>style.visibility</p:attrName>
                                        </p:attrNameLst>
                                      </p:cBhvr>
                                      <p:to>
                                        <p:strVal val="visible"/>
                                      </p:to>
                                    </p:set>
                                    <p:animEffect transition="in" filter="fade">
                                      <p:cBhvr>
                                        <p:cTn id="33" dur="500"/>
                                        <p:tgtEl>
                                          <p:spTgt spid="10">
                                            <p:txEl>
                                              <p:pRg st="7" end="7"/>
                                            </p:txEl>
                                          </p:spTgt>
                                        </p:tgtEl>
                                      </p:cBhvr>
                                    </p:animEffect>
                                  </p:childTnLst>
                                </p:cTn>
                              </p:par>
                            </p:childTnLst>
                          </p:cTn>
                        </p:par>
                        <p:par>
                          <p:cTn id="34" fill="hold">
                            <p:stCondLst>
                              <p:cond delay="3000"/>
                            </p:stCondLst>
                            <p:childTnLst>
                              <p:par>
                                <p:cTn id="35" presetID="10" presetClass="entr" presetSubtype="0" fill="hold" nodeType="afterEffect">
                                  <p:stCondLst>
                                    <p:cond delay="0"/>
                                  </p:stCondLst>
                                  <p:childTnLst>
                                    <p:set>
                                      <p:cBhvr>
                                        <p:cTn id="36" dur="1" fill="hold">
                                          <p:stCondLst>
                                            <p:cond delay="0"/>
                                          </p:stCondLst>
                                        </p:cTn>
                                        <p:tgtEl>
                                          <p:spTgt spid="10">
                                            <p:txEl>
                                              <p:pRg st="8" end="8"/>
                                            </p:txEl>
                                          </p:spTgt>
                                        </p:tgtEl>
                                        <p:attrNameLst>
                                          <p:attrName>style.visibility</p:attrName>
                                        </p:attrNameLst>
                                      </p:cBhvr>
                                      <p:to>
                                        <p:strVal val="visible"/>
                                      </p:to>
                                    </p:set>
                                    <p:animEffect transition="in" filter="fade">
                                      <p:cBhvr>
                                        <p:cTn id="37" dur="500"/>
                                        <p:tgtEl>
                                          <p:spTgt spid="10">
                                            <p:txEl>
                                              <p:pRg st="8" end="8"/>
                                            </p:txEl>
                                          </p:spTgt>
                                        </p:tgtEl>
                                      </p:cBhvr>
                                    </p:animEffect>
                                  </p:childTnLst>
                                </p:cTn>
                              </p:par>
                            </p:childTnLst>
                          </p:cTn>
                        </p:par>
                        <p:par>
                          <p:cTn id="38" fill="hold">
                            <p:stCondLst>
                              <p:cond delay="3500"/>
                            </p:stCondLst>
                            <p:childTnLst>
                              <p:par>
                                <p:cTn id="39" presetID="10" presetClass="entr" presetSubtype="0" fill="hold" nodeType="afterEffect">
                                  <p:stCondLst>
                                    <p:cond delay="0"/>
                                  </p:stCondLst>
                                  <p:childTnLst>
                                    <p:set>
                                      <p:cBhvr>
                                        <p:cTn id="40" dur="1" fill="hold">
                                          <p:stCondLst>
                                            <p:cond delay="0"/>
                                          </p:stCondLst>
                                        </p:cTn>
                                        <p:tgtEl>
                                          <p:spTgt spid="10">
                                            <p:txEl>
                                              <p:pRg st="9" end="9"/>
                                            </p:txEl>
                                          </p:spTgt>
                                        </p:tgtEl>
                                        <p:attrNameLst>
                                          <p:attrName>style.visibility</p:attrName>
                                        </p:attrNameLst>
                                      </p:cBhvr>
                                      <p:to>
                                        <p:strVal val="visible"/>
                                      </p:to>
                                    </p:set>
                                    <p:animEffect transition="in" filter="fade">
                                      <p:cBhvr>
                                        <p:cTn id="41" dur="500"/>
                                        <p:tgtEl>
                                          <p:spTgt spid="10">
                                            <p:txEl>
                                              <p:pRg st="9" end="9"/>
                                            </p:txEl>
                                          </p:spTgt>
                                        </p:tgtEl>
                                      </p:cBhvr>
                                    </p:animEffect>
                                  </p:childTnLst>
                                </p:cTn>
                              </p:par>
                            </p:childTnLst>
                          </p:cTn>
                        </p:par>
                        <p:par>
                          <p:cTn id="42" fill="hold">
                            <p:stCondLst>
                              <p:cond delay="4000"/>
                            </p:stCondLst>
                            <p:childTnLst>
                              <p:par>
                                <p:cTn id="43" presetID="10" presetClass="entr" presetSubtype="0" fill="hold" nodeType="afterEffect">
                                  <p:stCondLst>
                                    <p:cond delay="0"/>
                                  </p:stCondLst>
                                  <p:childTnLst>
                                    <p:set>
                                      <p:cBhvr>
                                        <p:cTn id="44" dur="1" fill="hold">
                                          <p:stCondLst>
                                            <p:cond delay="0"/>
                                          </p:stCondLst>
                                        </p:cTn>
                                        <p:tgtEl>
                                          <p:spTgt spid="2">
                                            <p:txEl>
                                              <p:pRg st="0" end="0"/>
                                            </p:txEl>
                                          </p:spTgt>
                                        </p:tgtEl>
                                        <p:attrNameLst>
                                          <p:attrName>style.visibility</p:attrName>
                                        </p:attrNameLst>
                                      </p:cBhvr>
                                      <p:to>
                                        <p:strVal val="visible"/>
                                      </p:to>
                                    </p:set>
                                    <p:animEffect transition="in" filter="fade">
                                      <p:cBhvr>
                                        <p:cTn id="45" dur="500"/>
                                        <p:tgtEl>
                                          <p:spTgt spid="2">
                                            <p:txEl>
                                              <p:pRg st="0" end="0"/>
                                            </p:txEl>
                                          </p:spTgt>
                                        </p:tgtEl>
                                      </p:cBhvr>
                                    </p:animEffect>
                                  </p:childTnLst>
                                </p:cTn>
                              </p:par>
                            </p:childTnLst>
                          </p:cTn>
                        </p:par>
                        <p:par>
                          <p:cTn id="46" fill="hold">
                            <p:stCondLst>
                              <p:cond delay="4500"/>
                            </p:stCondLst>
                            <p:childTnLst>
                              <p:par>
                                <p:cTn id="47" presetID="10" presetClass="entr" presetSubtype="0" fill="hold" nodeType="afterEffect">
                                  <p:stCondLst>
                                    <p:cond delay="0"/>
                                  </p:stCondLst>
                                  <p:childTnLst>
                                    <p:set>
                                      <p:cBhvr>
                                        <p:cTn id="48" dur="1" fill="hold">
                                          <p:stCondLst>
                                            <p:cond delay="0"/>
                                          </p:stCondLst>
                                        </p:cTn>
                                        <p:tgtEl>
                                          <p:spTgt spid="2">
                                            <p:txEl>
                                              <p:pRg st="1" end="1"/>
                                            </p:txEl>
                                          </p:spTgt>
                                        </p:tgtEl>
                                        <p:attrNameLst>
                                          <p:attrName>style.visibility</p:attrName>
                                        </p:attrNameLst>
                                      </p:cBhvr>
                                      <p:to>
                                        <p:strVal val="visible"/>
                                      </p:to>
                                    </p:set>
                                    <p:animEffect transition="in" filter="fade">
                                      <p:cBhvr>
                                        <p:cTn id="49" dur="500"/>
                                        <p:tgtEl>
                                          <p:spTgt spid="2">
                                            <p:txEl>
                                              <p:pRg st="1" end="1"/>
                                            </p:txEl>
                                          </p:spTgt>
                                        </p:tgtEl>
                                      </p:cBhvr>
                                    </p:animEffect>
                                  </p:childTnLst>
                                </p:cTn>
                              </p:par>
                            </p:childTnLst>
                          </p:cTn>
                        </p:par>
                        <p:par>
                          <p:cTn id="50" fill="hold">
                            <p:stCondLst>
                              <p:cond delay="5000"/>
                            </p:stCondLst>
                            <p:childTnLst>
                              <p:par>
                                <p:cTn id="51" presetID="10" presetClass="entr" presetSubtype="0" fill="hold" nodeType="afterEffect">
                                  <p:stCondLst>
                                    <p:cond delay="0"/>
                                  </p:stCondLst>
                                  <p:childTnLst>
                                    <p:set>
                                      <p:cBhvr>
                                        <p:cTn id="52" dur="1" fill="hold">
                                          <p:stCondLst>
                                            <p:cond delay="0"/>
                                          </p:stCondLst>
                                        </p:cTn>
                                        <p:tgtEl>
                                          <p:spTgt spid="2">
                                            <p:txEl>
                                              <p:pRg st="2" end="2"/>
                                            </p:txEl>
                                          </p:spTgt>
                                        </p:tgtEl>
                                        <p:attrNameLst>
                                          <p:attrName>style.visibility</p:attrName>
                                        </p:attrNameLst>
                                      </p:cBhvr>
                                      <p:to>
                                        <p:strVal val="visible"/>
                                      </p:to>
                                    </p:set>
                                    <p:animEffect transition="in" filter="fade">
                                      <p:cBhvr>
                                        <p:cTn id="53"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6"/>
          <p:cNvSpPr>
            <a:spLocks noChangeArrowheads="1"/>
          </p:cNvSpPr>
          <p:nvPr/>
        </p:nvSpPr>
        <p:spPr bwMode="auto">
          <a:xfrm>
            <a:off x="1678777" y="1596244"/>
            <a:ext cx="614302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4800" b="1" i="0" u="none" strike="noStrike" kern="1200" cap="none" spc="0" normalizeH="0" baseline="0" noProof="0" dirty="0">
              <a:ln>
                <a:noFill/>
              </a:ln>
              <a:solidFill>
                <a:prstClr val="white">
                  <a:lumMod val="50000"/>
                </a:prstClr>
              </a:solidFill>
              <a:effectLst>
                <a:outerShdw blurRad="50800" dist="38100" dir="2700000" algn="tl" rotWithShape="0">
                  <a:prstClr val="black">
                    <a:alpha val="40000"/>
                  </a:prstClr>
                </a:outerShdw>
              </a:effectLst>
              <a:uLnTx/>
              <a:uFillTx/>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4800" b="1" dirty="0">
                <a:solidFill>
                  <a:prstClr val="white">
                    <a:lumMod val="50000"/>
                  </a:prstClr>
                </a:solidFill>
                <a:effectLst>
                  <a:outerShdw blurRad="50800" dist="38100" dir="2700000" algn="tl" rotWithShape="0">
                    <a:prstClr val="black">
                      <a:alpha val="40000"/>
                    </a:prstClr>
                  </a:outerShdw>
                </a:effectLst>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rPr>
              <a:t>Accu</a:t>
            </a:r>
            <a:r>
              <a:rPr kumimoji="0" lang="en-US" altLang="en-US" sz="4800" b="1" i="0" u="none" strike="noStrike" kern="1200" cap="none" spc="0" normalizeH="0" baseline="0" noProof="0" dirty="0">
                <a:ln>
                  <a:noFill/>
                </a:ln>
                <a:solidFill>
                  <a:prstClr val="white">
                    <a:lumMod val="50000"/>
                  </a:prstClr>
                </a:solidFill>
                <a:effectLst>
                  <a:outerShdw blurRad="50800" dist="38100" dir="2700000" algn="tl" rotWithShape="0">
                    <a:prstClr val="black">
                      <a:alpha val="40000"/>
                    </a:prstClr>
                  </a:outerShdw>
                </a:effectLst>
                <a:uLnTx/>
                <a:uFillTx/>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rPr>
              <a:t> Compatibiliteit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800" b="1" i="0" u="none" strike="noStrike" kern="1200" cap="none" spc="0" normalizeH="0" baseline="0" noProof="0" dirty="0">
              <a:ln>
                <a:noFill/>
              </a:ln>
              <a:solidFill>
                <a:prstClr val="white">
                  <a:lumMod val="50000"/>
                </a:prstClr>
              </a:solidFill>
              <a:effectLst>
                <a:outerShdw blurRad="50800" dist="38100" dir="2700000" algn="tl" rotWithShape="0">
                  <a:prstClr val="black">
                    <a:alpha val="40000"/>
                  </a:prstClr>
                </a:outerShdw>
              </a:effectLst>
              <a:uLnTx/>
              <a:uFillTx/>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endParaRPr>
          </a:p>
        </p:txBody>
      </p:sp>
      <p:pic>
        <p:nvPicPr>
          <p:cNvPr id="2" name="Grafik 1">
            <a:extLst>
              <a:ext uri="{FF2B5EF4-FFF2-40B4-BE49-F238E27FC236}">
                <a16:creationId xmlns:a16="http://schemas.microsoft.com/office/drawing/2014/main" id="{EB7F3283-C48A-4309-B6F3-6B4E55EFA05B}"/>
              </a:ext>
            </a:extLst>
          </p:cNvPr>
          <p:cNvPicPr>
            <a:picLocks noChangeAspect="1"/>
          </p:cNvPicPr>
          <p:nvPr/>
        </p:nvPicPr>
        <p:blipFill>
          <a:blip r:embed="rId2"/>
          <a:stretch>
            <a:fillRect/>
          </a:stretch>
        </p:blipFill>
        <p:spPr>
          <a:xfrm>
            <a:off x="7958667" y="2018579"/>
            <a:ext cx="2854915" cy="3319668"/>
          </a:xfrm>
          <a:prstGeom prst="rect">
            <a:avLst/>
          </a:prstGeom>
        </p:spPr>
      </p:pic>
    </p:spTree>
    <p:extLst>
      <p:ext uri="{BB962C8B-B14F-4D97-AF65-F5344CB8AC3E}">
        <p14:creationId xmlns:p14="http://schemas.microsoft.com/office/powerpoint/2010/main" val="26308331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文本占位符 1">
            <a:extLst>
              <a:ext uri="{FF2B5EF4-FFF2-40B4-BE49-F238E27FC236}">
                <a16:creationId xmlns:a16="http://schemas.microsoft.com/office/drawing/2014/main" id="{8F3F4BE9-565E-41B4-9782-C37D5F774A18}"/>
              </a:ext>
            </a:extLst>
          </p:cNvPr>
          <p:cNvSpPr txBox="1">
            <a:spLocks/>
          </p:cNvSpPr>
          <p:nvPr/>
        </p:nvSpPr>
        <p:spPr>
          <a:xfrm>
            <a:off x="431373" y="433320"/>
            <a:ext cx="7398601" cy="5691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219140" rtl="0" eaLnBrk="1" fontAlgn="auto" latinLnBrk="0" hangingPunct="1">
              <a:lnSpc>
                <a:spcPct val="90000"/>
              </a:lnSpc>
              <a:spcBef>
                <a:spcPts val="800"/>
              </a:spcBef>
              <a:spcAft>
                <a:spcPts val="0"/>
              </a:spcAft>
              <a:buClrTx/>
              <a:buSzTx/>
              <a:buFont typeface="Arial" panose="020B0604020202020204" pitchFamily="34" charset="0"/>
              <a:buNone/>
              <a:tabLst/>
              <a:defRPr/>
            </a:pPr>
            <a:r>
              <a:rPr lang="en-GB" altLang="zh-CN" sz="2700" b="1" dirty="0">
                <a:solidFill>
                  <a:prstClr val="white">
                    <a:lumMod val="50000"/>
                  </a:prstClr>
                </a:solidFill>
                <a:latin typeface="Arial" panose="020B0604020202020204" pitchFamily="34" charset="0"/>
                <a:ea typeface="Arial Unicode MS" pitchFamily="34" charset="-122"/>
                <a:cs typeface="Arial" panose="020B0604020202020204" pitchFamily="34" charset="0"/>
              </a:rPr>
              <a:t>Accu</a:t>
            </a:r>
            <a:r>
              <a:rPr kumimoji="0" lang="en-GB" altLang="zh-CN" sz="2700" b="1" i="0" u="none" strike="noStrike" kern="1200" cap="none" spc="0" normalizeH="0" baseline="0" dirty="0">
                <a:ln>
                  <a:noFill/>
                </a:ln>
                <a:solidFill>
                  <a:prstClr val="white">
                    <a:lumMod val="50000"/>
                  </a:prstClr>
                </a:solidFill>
                <a:effectLst/>
                <a:uLnTx/>
                <a:uFillTx/>
                <a:latin typeface="Arial" panose="020B0604020202020204" pitchFamily="34" charset="0"/>
                <a:ea typeface="Arial Unicode MS" pitchFamily="34" charset="-122"/>
                <a:cs typeface="Arial" panose="020B0604020202020204" pitchFamily="34" charset="0"/>
              </a:rPr>
              <a:t> Compatibiliteit</a:t>
            </a:r>
          </a:p>
        </p:txBody>
      </p:sp>
      <p:sp>
        <p:nvSpPr>
          <p:cNvPr id="10" name="文本框 6">
            <a:extLst>
              <a:ext uri="{FF2B5EF4-FFF2-40B4-BE49-F238E27FC236}">
                <a16:creationId xmlns:a16="http://schemas.microsoft.com/office/drawing/2014/main" id="{C871CF76-5659-498E-A078-D15375E4F38F}"/>
              </a:ext>
            </a:extLst>
          </p:cNvPr>
          <p:cNvSpPr txBox="1"/>
          <p:nvPr/>
        </p:nvSpPr>
        <p:spPr>
          <a:xfrm>
            <a:off x="431372" y="998128"/>
            <a:ext cx="10873627" cy="456535"/>
          </a:xfrm>
          <a:prstGeom prst="rect">
            <a:avLst/>
          </a:prstGeom>
          <a:noFill/>
        </p:spPr>
        <p:txBody>
          <a:bodyPr wrap="square" rtlCol="0">
            <a:spAutoFit/>
          </a:bodyPr>
          <a:lstStyle/>
          <a:p>
            <a:pPr marL="380990" marR="0" lvl="0"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BIJ TWIJFEL– kijk dan op onze website: http://www.goodwe.com</a:t>
            </a:r>
          </a:p>
        </p:txBody>
      </p:sp>
      <p:pic>
        <p:nvPicPr>
          <p:cNvPr id="5" name="Grafik 4">
            <a:extLst>
              <a:ext uri="{FF2B5EF4-FFF2-40B4-BE49-F238E27FC236}">
                <a16:creationId xmlns:a16="http://schemas.microsoft.com/office/drawing/2014/main" id="{94B3EC38-35C8-483D-BDC5-B39A9E298F76}"/>
              </a:ext>
            </a:extLst>
          </p:cNvPr>
          <p:cNvPicPr>
            <a:picLocks noChangeAspect="1"/>
          </p:cNvPicPr>
          <p:nvPr/>
        </p:nvPicPr>
        <p:blipFill>
          <a:blip r:embed="rId3"/>
          <a:stretch>
            <a:fillRect/>
          </a:stretch>
        </p:blipFill>
        <p:spPr>
          <a:xfrm>
            <a:off x="3193499" y="1718971"/>
            <a:ext cx="6274279" cy="4705709"/>
          </a:xfrm>
          <a:prstGeom prst="rect">
            <a:avLst/>
          </a:prstGeom>
        </p:spPr>
      </p:pic>
      <p:sp>
        <p:nvSpPr>
          <p:cNvPr id="11" name="Rechteck 10">
            <a:extLst>
              <a:ext uri="{FF2B5EF4-FFF2-40B4-BE49-F238E27FC236}">
                <a16:creationId xmlns:a16="http://schemas.microsoft.com/office/drawing/2014/main" id="{C318274B-0B37-4D25-ACEC-97FFBEC8D45A}"/>
              </a:ext>
            </a:extLst>
          </p:cNvPr>
          <p:cNvSpPr/>
          <p:nvPr/>
        </p:nvSpPr>
        <p:spPr>
          <a:xfrm>
            <a:off x="6206993" y="1718972"/>
            <a:ext cx="639153" cy="19663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hteck 11">
            <a:extLst>
              <a:ext uri="{FF2B5EF4-FFF2-40B4-BE49-F238E27FC236}">
                <a16:creationId xmlns:a16="http://schemas.microsoft.com/office/drawing/2014/main" id="{BA50AD62-0062-4ADB-9195-07DD471DEFF2}"/>
              </a:ext>
            </a:extLst>
          </p:cNvPr>
          <p:cNvSpPr/>
          <p:nvPr/>
        </p:nvSpPr>
        <p:spPr>
          <a:xfrm>
            <a:off x="3492549" y="3081393"/>
            <a:ext cx="1633268" cy="47644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hteck 14">
            <a:extLst>
              <a:ext uri="{FF2B5EF4-FFF2-40B4-BE49-F238E27FC236}">
                <a16:creationId xmlns:a16="http://schemas.microsoft.com/office/drawing/2014/main" id="{16796F56-2E66-43B5-AB8B-3AE20F4DB78C}"/>
              </a:ext>
            </a:extLst>
          </p:cNvPr>
          <p:cNvSpPr/>
          <p:nvPr/>
        </p:nvSpPr>
        <p:spPr>
          <a:xfrm>
            <a:off x="5424866" y="3081392"/>
            <a:ext cx="1633268" cy="47644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hteck 15">
            <a:extLst>
              <a:ext uri="{FF2B5EF4-FFF2-40B4-BE49-F238E27FC236}">
                <a16:creationId xmlns:a16="http://schemas.microsoft.com/office/drawing/2014/main" id="{7C36BD7F-763C-485B-ABBD-B8E45FE2A2B3}"/>
              </a:ext>
            </a:extLst>
          </p:cNvPr>
          <p:cNvSpPr/>
          <p:nvPr/>
        </p:nvSpPr>
        <p:spPr>
          <a:xfrm>
            <a:off x="7497442" y="3081392"/>
            <a:ext cx="1633268" cy="47644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hteck 16">
            <a:extLst>
              <a:ext uri="{FF2B5EF4-FFF2-40B4-BE49-F238E27FC236}">
                <a16:creationId xmlns:a16="http://schemas.microsoft.com/office/drawing/2014/main" id="{CF55D5BE-76EB-48AB-A577-A364D9DFA83F}"/>
              </a:ext>
            </a:extLst>
          </p:cNvPr>
          <p:cNvSpPr/>
          <p:nvPr/>
        </p:nvSpPr>
        <p:spPr>
          <a:xfrm>
            <a:off x="3344517" y="5698949"/>
            <a:ext cx="6007763" cy="63036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D4FBF6AB-7A2C-4467-AA86-E2F13E1FF52D}"/>
              </a:ext>
            </a:extLst>
          </p:cNvPr>
          <p:cNvSpPr/>
          <p:nvPr/>
        </p:nvSpPr>
        <p:spPr>
          <a:xfrm rot="20324738">
            <a:off x="6417" y="2293836"/>
            <a:ext cx="4916414" cy="957902"/>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Gebruik de startpagina in elke taal</a:t>
            </a:r>
            <a:endParaRPr kumimoji="0" lang="es-E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2497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P spid="15" grpId="0" animBg="1"/>
      <p:bldP spid="16"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文本占位符 1">
            <a:extLst>
              <a:ext uri="{FF2B5EF4-FFF2-40B4-BE49-F238E27FC236}">
                <a16:creationId xmlns:a16="http://schemas.microsoft.com/office/drawing/2014/main" id="{8F3F4BE9-565E-41B4-9782-C37D5F774A18}"/>
              </a:ext>
            </a:extLst>
          </p:cNvPr>
          <p:cNvSpPr txBox="1">
            <a:spLocks/>
          </p:cNvSpPr>
          <p:nvPr/>
        </p:nvSpPr>
        <p:spPr>
          <a:xfrm>
            <a:off x="431373" y="433320"/>
            <a:ext cx="7398601" cy="5691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219140" rtl="0" eaLnBrk="1" fontAlgn="auto" latinLnBrk="0" hangingPunct="1">
              <a:lnSpc>
                <a:spcPct val="90000"/>
              </a:lnSpc>
              <a:spcBef>
                <a:spcPts val="800"/>
              </a:spcBef>
              <a:spcAft>
                <a:spcPts val="0"/>
              </a:spcAft>
              <a:buClrTx/>
              <a:buSzTx/>
              <a:buFont typeface="Arial" panose="020B0604020202020204" pitchFamily="34" charset="0"/>
              <a:buNone/>
              <a:tabLst/>
              <a:defRPr/>
            </a:pPr>
            <a:r>
              <a:rPr lang="de-DE" altLang="zh-CN" sz="2700" b="1" dirty="0">
                <a:solidFill>
                  <a:prstClr val="white">
                    <a:lumMod val="50000"/>
                  </a:prstClr>
                </a:solidFill>
                <a:latin typeface="Arial" panose="020B0604020202020204" pitchFamily="34" charset="0"/>
                <a:ea typeface="Arial Unicode MS" pitchFamily="34" charset="-122"/>
                <a:cs typeface="Arial" panose="020B0604020202020204" pitchFamily="34" charset="0"/>
              </a:rPr>
              <a:t>Accu</a:t>
            </a:r>
            <a:r>
              <a:rPr kumimoji="0" lang="de-DE" altLang="zh-CN" sz="27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Arial Unicode MS" pitchFamily="34" charset="-122"/>
                <a:cs typeface="Arial" panose="020B0604020202020204" pitchFamily="34" charset="0"/>
              </a:rPr>
              <a:t> Compatibiliteit</a:t>
            </a:r>
          </a:p>
        </p:txBody>
      </p:sp>
      <p:sp>
        <p:nvSpPr>
          <p:cNvPr id="10" name="文本框 6">
            <a:extLst>
              <a:ext uri="{FF2B5EF4-FFF2-40B4-BE49-F238E27FC236}">
                <a16:creationId xmlns:a16="http://schemas.microsoft.com/office/drawing/2014/main" id="{C871CF76-5659-498E-A078-D15375E4F38F}"/>
              </a:ext>
            </a:extLst>
          </p:cNvPr>
          <p:cNvSpPr txBox="1"/>
          <p:nvPr/>
        </p:nvSpPr>
        <p:spPr>
          <a:xfrm>
            <a:off x="431372" y="1002453"/>
            <a:ext cx="10873627" cy="872034"/>
          </a:xfrm>
          <a:prstGeom prst="rect">
            <a:avLst/>
          </a:prstGeom>
          <a:noFill/>
        </p:spPr>
        <p:txBody>
          <a:bodyPr wrap="square" rtlCol="0">
            <a:spAutoFit/>
          </a:bodyPr>
          <a:lstStyle/>
          <a:p>
            <a:pPr marL="380990" marR="0" lvl="0"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Goedgekeurde accuverklaring</a:t>
            </a:r>
          </a:p>
          <a:p>
            <a:pPr marL="380990" marR="0" lvl="0"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NIET INSTALLEREN ALS DEZE NIET OP DE LIJST STAAT</a:t>
            </a:r>
          </a:p>
        </p:txBody>
      </p:sp>
      <p:pic>
        <p:nvPicPr>
          <p:cNvPr id="3" name="Grafik 2">
            <a:extLst>
              <a:ext uri="{FF2B5EF4-FFF2-40B4-BE49-F238E27FC236}">
                <a16:creationId xmlns:a16="http://schemas.microsoft.com/office/drawing/2014/main" id="{47B1B719-48A1-4EE4-89EE-A0351A18293F}"/>
              </a:ext>
            </a:extLst>
          </p:cNvPr>
          <p:cNvPicPr>
            <a:picLocks noChangeAspect="1"/>
          </p:cNvPicPr>
          <p:nvPr/>
        </p:nvPicPr>
        <p:blipFill>
          <a:blip r:embed="rId2"/>
          <a:stretch>
            <a:fillRect/>
          </a:stretch>
        </p:blipFill>
        <p:spPr>
          <a:xfrm>
            <a:off x="1321375" y="2179931"/>
            <a:ext cx="9742099" cy="3829013"/>
          </a:xfrm>
          <a:prstGeom prst="rect">
            <a:avLst/>
          </a:prstGeom>
        </p:spPr>
      </p:pic>
    </p:spTree>
    <p:extLst>
      <p:ext uri="{BB962C8B-B14F-4D97-AF65-F5344CB8AC3E}">
        <p14:creationId xmlns:p14="http://schemas.microsoft.com/office/powerpoint/2010/main" val="631156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Effect transition="in" filter="fade">
                                      <p:cBhvr>
                                        <p:cTn id="11" dur="500"/>
                                        <p:tgtEl>
                                          <p:spTgt spid="10">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B9E104C-B6BE-4956-88E0-1F4FCAB6A4A1}"/>
              </a:ext>
            </a:extLst>
          </p:cNvPr>
          <p:cNvPicPr>
            <a:picLocks noChangeAspect="1"/>
          </p:cNvPicPr>
          <p:nvPr/>
        </p:nvPicPr>
        <p:blipFill>
          <a:blip r:embed="rId3"/>
          <a:stretch>
            <a:fillRect/>
          </a:stretch>
        </p:blipFill>
        <p:spPr>
          <a:xfrm>
            <a:off x="4861030" y="1185184"/>
            <a:ext cx="5298663" cy="1843141"/>
          </a:xfrm>
          <a:prstGeom prst="rect">
            <a:avLst/>
          </a:prstGeom>
        </p:spPr>
      </p:pic>
      <p:sp>
        <p:nvSpPr>
          <p:cNvPr id="12" name="TextBox 11">
            <a:extLst>
              <a:ext uri="{FF2B5EF4-FFF2-40B4-BE49-F238E27FC236}">
                <a16:creationId xmlns:a16="http://schemas.microsoft.com/office/drawing/2014/main" id="{D53100A8-0E2F-4787-90D2-0356E136117A}"/>
              </a:ext>
            </a:extLst>
          </p:cNvPr>
          <p:cNvSpPr txBox="1"/>
          <p:nvPr/>
        </p:nvSpPr>
        <p:spPr>
          <a:xfrm>
            <a:off x="5230147" y="3028325"/>
            <a:ext cx="1386430" cy="661720"/>
          </a:xfrm>
          <a:prstGeom prst="rect">
            <a:avLst/>
          </a:prstGeom>
          <a:noFill/>
        </p:spPr>
        <p:txBody>
          <a:bodyPr wrap="square" rtlCol="0">
            <a:spAutoFit/>
          </a:bodyPr>
          <a:lstStyle/>
          <a:p>
            <a:pPr algn="ctr"/>
            <a:r>
              <a:rPr lang="en-GB" sz="1600" b="1" dirty="0">
                <a:solidFill>
                  <a:srgbClr val="FF0000"/>
                </a:solidFill>
              </a:rPr>
              <a:t>SolarGo</a:t>
            </a:r>
            <a:endParaRPr lang="en-GB" sz="1050" dirty="0">
              <a:solidFill>
                <a:schemeClr val="tx1">
                  <a:lumMod val="75000"/>
                  <a:lumOff val="25000"/>
                </a:schemeClr>
              </a:solidFill>
            </a:endParaRPr>
          </a:p>
          <a:p>
            <a:pPr algn="ctr"/>
            <a:r>
              <a:rPr lang="en-GB" sz="1050" dirty="0">
                <a:solidFill>
                  <a:schemeClr val="tx1">
                    <a:lumMod val="75000"/>
                    <a:lumOff val="25000"/>
                  </a:schemeClr>
                </a:solidFill>
              </a:rPr>
              <a:t>Residentiële en C&amp;I Instelling</a:t>
            </a:r>
          </a:p>
        </p:txBody>
      </p:sp>
      <p:sp>
        <p:nvSpPr>
          <p:cNvPr id="14" name="TextBox 13">
            <a:extLst>
              <a:ext uri="{FF2B5EF4-FFF2-40B4-BE49-F238E27FC236}">
                <a16:creationId xmlns:a16="http://schemas.microsoft.com/office/drawing/2014/main" id="{EC185C49-82AC-4840-B4E7-DF528AECF40B}"/>
              </a:ext>
            </a:extLst>
          </p:cNvPr>
          <p:cNvSpPr txBox="1"/>
          <p:nvPr/>
        </p:nvSpPr>
        <p:spPr>
          <a:xfrm>
            <a:off x="6738853" y="3032173"/>
            <a:ext cx="1770925" cy="500137"/>
          </a:xfrm>
          <a:prstGeom prst="rect">
            <a:avLst/>
          </a:prstGeom>
          <a:noFill/>
        </p:spPr>
        <p:txBody>
          <a:bodyPr wrap="square" rtlCol="0">
            <a:spAutoFit/>
          </a:bodyPr>
          <a:lstStyle/>
          <a:p>
            <a:pPr algn="ctr"/>
            <a:r>
              <a:rPr lang="en-GB" sz="1600" b="1" dirty="0">
                <a:solidFill>
                  <a:srgbClr val="FF0000"/>
                </a:solidFill>
              </a:rPr>
              <a:t>PV Master</a:t>
            </a:r>
            <a:endParaRPr lang="en-GB" sz="1050" b="1" dirty="0">
              <a:solidFill>
                <a:srgbClr val="FF0000"/>
              </a:solidFill>
            </a:endParaRPr>
          </a:p>
          <a:p>
            <a:pPr algn="ctr"/>
            <a:r>
              <a:rPr lang="en-GB" sz="1050" dirty="0">
                <a:solidFill>
                  <a:schemeClr val="tx1">
                    <a:lumMod val="75000"/>
                    <a:lumOff val="25000"/>
                  </a:schemeClr>
                </a:solidFill>
              </a:rPr>
              <a:t>Instelling voor </a:t>
            </a:r>
            <a:r>
              <a:rPr lang="nl-NL" sz="1050" dirty="0">
                <a:solidFill>
                  <a:schemeClr val="tx1">
                    <a:lumMod val="75000"/>
                    <a:lumOff val="25000"/>
                  </a:schemeClr>
                </a:solidFill>
              </a:rPr>
              <a:t>energieopslag</a:t>
            </a:r>
          </a:p>
        </p:txBody>
      </p:sp>
      <p:sp>
        <p:nvSpPr>
          <p:cNvPr id="18" name="TextBox 17">
            <a:extLst>
              <a:ext uri="{FF2B5EF4-FFF2-40B4-BE49-F238E27FC236}">
                <a16:creationId xmlns:a16="http://schemas.microsoft.com/office/drawing/2014/main" id="{2DA25F0C-CE3F-46D8-869C-747A33695723}"/>
              </a:ext>
            </a:extLst>
          </p:cNvPr>
          <p:cNvSpPr txBox="1"/>
          <p:nvPr/>
        </p:nvSpPr>
        <p:spPr>
          <a:xfrm>
            <a:off x="8905005" y="3032173"/>
            <a:ext cx="1386430" cy="500137"/>
          </a:xfrm>
          <a:prstGeom prst="rect">
            <a:avLst/>
          </a:prstGeom>
          <a:noFill/>
        </p:spPr>
        <p:txBody>
          <a:bodyPr wrap="square" rtlCol="0">
            <a:spAutoFit/>
          </a:bodyPr>
          <a:lstStyle/>
          <a:p>
            <a:pPr algn="ctr"/>
            <a:r>
              <a:rPr lang="en-GB" sz="1600" b="1" dirty="0">
                <a:solidFill>
                  <a:srgbClr val="FF0000"/>
                </a:solidFill>
              </a:rPr>
              <a:t>SEMS</a:t>
            </a:r>
            <a:endParaRPr lang="en-GB" sz="1050" b="1" dirty="0">
              <a:solidFill>
                <a:srgbClr val="FF0000"/>
              </a:solidFill>
            </a:endParaRPr>
          </a:p>
          <a:p>
            <a:pPr algn="ctr"/>
            <a:r>
              <a:rPr lang="en-GB" sz="1050" dirty="0">
                <a:solidFill>
                  <a:schemeClr val="tx1">
                    <a:lumMod val="75000"/>
                    <a:lumOff val="25000"/>
                  </a:schemeClr>
                </a:solidFill>
              </a:rPr>
              <a:t>Monitoring</a:t>
            </a:r>
          </a:p>
        </p:txBody>
      </p:sp>
      <p:sp>
        <p:nvSpPr>
          <p:cNvPr id="2" name="Slide Number Placeholder 1">
            <a:extLst>
              <a:ext uri="{FF2B5EF4-FFF2-40B4-BE49-F238E27FC236}">
                <a16:creationId xmlns:a16="http://schemas.microsoft.com/office/drawing/2014/main" id="{86F5ECC3-D589-4C3E-A9E0-3CD40908CAC0}"/>
              </a:ext>
            </a:extLst>
          </p:cNvPr>
          <p:cNvSpPr>
            <a:spLocks noGrp="1"/>
          </p:cNvSpPr>
          <p:nvPr>
            <p:ph type="sldNum" sz="quarter" idx="12"/>
          </p:nvPr>
        </p:nvSpPr>
        <p:spPr>
          <a:xfrm>
            <a:off x="11425805" y="6356350"/>
            <a:ext cx="557169" cy="365125"/>
          </a:xfrm>
        </p:spPr>
        <p:txBody>
          <a:bodyPr/>
          <a:lstStyle/>
          <a:p>
            <a:fld id="{9F773608-E61B-4C05-A29B-372B83DFF11A}" type="slidenum">
              <a:rPr lang="en-DE" smtClean="0"/>
              <a:t>2</a:t>
            </a:fld>
            <a:endParaRPr lang="en-DE" dirty="0"/>
          </a:p>
        </p:txBody>
      </p:sp>
      <p:pic>
        <p:nvPicPr>
          <p:cNvPr id="5" name="Picture 4" descr="A picture containing drawing&#10;&#10;Description automatically generated">
            <a:extLst>
              <a:ext uri="{FF2B5EF4-FFF2-40B4-BE49-F238E27FC236}">
                <a16:creationId xmlns:a16="http://schemas.microsoft.com/office/drawing/2014/main" id="{49E75C94-5E1D-41C5-8388-F28D5386A27F}"/>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1344389" y="6356350"/>
            <a:ext cx="360000" cy="360000"/>
          </a:xfrm>
          <a:prstGeom prst="rect">
            <a:avLst/>
          </a:prstGeom>
        </p:spPr>
      </p:pic>
      <p:pic>
        <p:nvPicPr>
          <p:cNvPr id="4" name="Picture 3">
            <a:extLst>
              <a:ext uri="{FF2B5EF4-FFF2-40B4-BE49-F238E27FC236}">
                <a16:creationId xmlns:a16="http://schemas.microsoft.com/office/drawing/2014/main" id="{60328FD1-E239-490A-BF94-8DC88865A6E8}"/>
              </a:ext>
            </a:extLst>
          </p:cNvPr>
          <p:cNvPicPr>
            <a:picLocks noChangeAspect="1"/>
          </p:cNvPicPr>
          <p:nvPr/>
        </p:nvPicPr>
        <p:blipFill rotWithShape="1">
          <a:blip r:embed="rId5">
            <a:clrChange>
              <a:clrFrom>
                <a:srgbClr val="FFFFFF"/>
              </a:clrFrom>
              <a:clrTo>
                <a:srgbClr val="FFFFFF">
                  <a:alpha val="0"/>
                </a:srgbClr>
              </a:clrTo>
            </a:clrChange>
          </a:blip>
          <a:srcRect l="15879" t="27637" r="15030" b="14667"/>
          <a:stretch/>
        </p:blipFill>
        <p:spPr>
          <a:xfrm>
            <a:off x="4431152" y="4466968"/>
            <a:ext cx="1589926" cy="1327728"/>
          </a:xfrm>
          <a:prstGeom prst="rect">
            <a:avLst/>
          </a:prstGeom>
        </p:spPr>
      </p:pic>
      <p:pic>
        <p:nvPicPr>
          <p:cNvPr id="6" name="Picture 5">
            <a:extLst>
              <a:ext uri="{FF2B5EF4-FFF2-40B4-BE49-F238E27FC236}">
                <a16:creationId xmlns:a16="http://schemas.microsoft.com/office/drawing/2014/main" id="{47173022-AFFB-4948-A9F2-D8CD60AC11B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6096000" y="4318121"/>
            <a:ext cx="845718" cy="1628790"/>
          </a:xfrm>
          <a:prstGeom prst="rect">
            <a:avLst/>
          </a:prstGeom>
        </p:spPr>
      </p:pic>
      <p:pic>
        <p:nvPicPr>
          <p:cNvPr id="7" name="Picture 6">
            <a:extLst>
              <a:ext uri="{FF2B5EF4-FFF2-40B4-BE49-F238E27FC236}">
                <a16:creationId xmlns:a16="http://schemas.microsoft.com/office/drawing/2014/main" id="{875A9F07-709C-43C3-B9D3-326D5427A958}"/>
              </a:ext>
            </a:extLst>
          </p:cNvPr>
          <p:cNvPicPr>
            <a:picLocks noChangeAspect="1"/>
          </p:cNvPicPr>
          <p:nvPr/>
        </p:nvPicPr>
        <p:blipFill>
          <a:blip r:embed="rId7">
            <a:clrChange>
              <a:clrFrom>
                <a:srgbClr val="FCFCFC"/>
              </a:clrFrom>
              <a:clrTo>
                <a:srgbClr val="FCFCFC">
                  <a:alpha val="0"/>
                </a:srgbClr>
              </a:clrTo>
            </a:clrChange>
          </a:blip>
          <a:stretch>
            <a:fillRect/>
          </a:stretch>
        </p:blipFill>
        <p:spPr>
          <a:xfrm>
            <a:off x="980799" y="4361831"/>
            <a:ext cx="1930950" cy="1566644"/>
          </a:xfrm>
          <a:prstGeom prst="rect">
            <a:avLst/>
          </a:prstGeom>
        </p:spPr>
      </p:pic>
      <p:pic>
        <p:nvPicPr>
          <p:cNvPr id="8" name="Picture 7">
            <a:extLst>
              <a:ext uri="{FF2B5EF4-FFF2-40B4-BE49-F238E27FC236}">
                <a16:creationId xmlns:a16="http://schemas.microsoft.com/office/drawing/2014/main" id="{EDC15A64-78D2-4FE2-A65C-FEC8E7C04DD3}"/>
              </a:ext>
            </a:extLst>
          </p:cNvPr>
          <p:cNvPicPr>
            <a:picLocks noChangeAspect="1"/>
          </p:cNvPicPr>
          <p:nvPr/>
        </p:nvPicPr>
        <p:blipFill>
          <a:blip r:embed="rId8"/>
          <a:stretch>
            <a:fillRect/>
          </a:stretch>
        </p:blipFill>
        <p:spPr>
          <a:xfrm>
            <a:off x="1674011" y="1396584"/>
            <a:ext cx="1295146" cy="1858160"/>
          </a:xfrm>
          <a:prstGeom prst="rect">
            <a:avLst/>
          </a:prstGeom>
          <a:ln>
            <a:solidFill>
              <a:schemeClr val="bg2"/>
            </a:solidFill>
          </a:ln>
        </p:spPr>
      </p:pic>
      <p:pic>
        <p:nvPicPr>
          <p:cNvPr id="11" name="Picture 10">
            <a:extLst>
              <a:ext uri="{FF2B5EF4-FFF2-40B4-BE49-F238E27FC236}">
                <a16:creationId xmlns:a16="http://schemas.microsoft.com/office/drawing/2014/main" id="{BC81651E-603E-4965-A24C-F0D5285F7D9B}"/>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8814377" y="4466968"/>
            <a:ext cx="1674202" cy="1361232"/>
          </a:xfrm>
          <a:prstGeom prst="rect">
            <a:avLst/>
          </a:prstGeom>
        </p:spPr>
      </p:pic>
      <p:sp>
        <p:nvSpPr>
          <p:cNvPr id="20" name="TextBox 19">
            <a:extLst>
              <a:ext uri="{FF2B5EF4-FFF2-40B4-BE49-F238E27FC236}">
                <a16:creationId xmlns:a16="http://schemas.microsoft.com/office/drawing/2014/main" id="{4485ED65-D159-4250-8E55-D55E13704049}"/>
              </a:ext>
            </a:extLst>
          </p:cNvPr>
          <p:cNvSpPr txBox="1"/>
          <p:nvPr/>
        </p:nvSpPr>
        <p:spPr>
          <a:xfrm>
            <a:off x="1406767" y="3301745"/>
            <a:ext cx="1795257" cy="415498"/>
          </a:xfrm>
          <a:prstGeom prst="rect">
            <a:avLst/>
          </a:prstGeom>
          <a:noFill/>
        </p:spPr>
        <p:txBody>
          <a:bodyPr wrap="square" rtlCol="0">
            <a:spAutoFit/>
          </a:bodyPr>
          <a:lstStyle/>
          <a:p>
            <a:pPr algn="ctr"/>
            <a:r>
              <a:rPr lang="en-GB" sz="1050" dirty="0">
                <a:solidFill>
                  <a:schemeClr val="tx1">
                    <a:lumMod val="75000"/>
                    <a:lumOff val="25000"/>
                  </a:schemeClr>
                </a:solidFill>
              </a:rPr>
              <a:t>GoodWe installatiehandleiding</a:t>
            </a:r>
          </a:p>
        </p:txBody>
      </p:sp>
      <p:sp>
        <p:nvSpPr>
          <p:cNvPr id="22" name="TextBox 21">
            <a:extLst>
              <a:ext uri="{FF2B5EF4-FFF2-40B4-BE49-F238E27FC236}">
                <a16:creationId xmlns:a16="http://schemas.microsoft.com/office/drawing/2014/main" id="{0DD8B0ED-959F-47B8-9CD8-0B3CD0CD5FBD}"/>
              </a:ext>
            </a:extLst>
          </p:cNvPr>
          <p:cNvSpPr txBox="1"/>
          <p:nvPr/>
        </p:nvSpPr>
        <p:spPr>
          <a:xfrm>
            <a:off x="897970" y="6102434"/>
            <a:ext cx="1795257" cy="253916"/>
          </a:xfrm>
          <a:prstGeom prst="rect">
            <a:avLst/>
          </a:prstGeom>
          <a:noFill/>
        </p:spPr>
        <p:txBody>
          <a:bodyPr wrap="square" rtlCol="0">
            <a:spAutoFit/>
          </a:bodyPr>
          <a:lstStyle/>
          <a:p>
            <a:pPr algn="ctr"/>
            <a:r>
              <a:rPr lang="nl-NL" sz="1050" dirty="0">
                <a:solidFill>
                  <a:schemeClr val="tx1">
                    <a:lumMod val="75000"/>
                    <a:lumOff val="25000"/>
                  </a:schemeClr>
                </a:solidFill>
              </a:rPr>
              <a:t>Gereedschapsset</a:t>
            </a:r>
          </a:p>
        </p:txBody>
      </p:sp>
      <p:sp>
        <p:nvSpPr>
          <p:cNvPr id="24" name="TextBox 23">
            <a:extLst>
              <a:ext uri="{FF2B5EF4-FFF2-40B4-BE49-F238E27FC236}">
                <a16:creationId xmlns:a16="http://schemas.microsoft.com/office/drawing/2014/main" id="{7AEB8517-A9FD-4A8E-9D16-4DDD894B82FA}"/>
              </a:ext>
            </a:extLst>
          </p:cNvPr>
          <p:cNvSpPr txBox="1"/>
          <p:nvPr/>
        </p:nvSpPr>
        <p:spPr>
          <a:xfrm>
            <a:off x="4773110" y="6021643"/>
            <a:ext cx="2283174" cy="577081"/>
          </a:xfrm>
          <a:prstGeom prst="rect">
            <a:avLst/>
          </a:prstGeom>
          <a:noFill/>
        </p:spPr>
        <p:txBody>
          <a:bodyPr wrap="square" rtlCol="0">
            <a:spAutoFit/>
          </a:bodyPr>
          <a:lstStyle/>
          <a:p>
            <a:pPr algn="ctr"/>
            <a:r>
              <a:rPr lang="nl-NL" sz="1050" dirty="0">
                <a:solidFill>
                  <a:schemeClr val="tx1">
                    <a:lumMod val="75000"/>
                    <a:lumOff val="25000"/>
                  </a:schemeClr>
                </a:solidFill>
              </a:rPr>
              <a:t>AC/DC digitale Multimeter </a:t>
            </a:r>
          </a:p>
          <a:p>
            <a:pPr algn="ctr"/>
            <a:r>
              <a:rPr lang="nl-NL" sz="1050" dirty="0">
                <a:solidFill>
                  <a:schemeClr val="tx1">
                    <a:lumMod val="75000"/>
                    <a:lumOff val="25000"/>
                  </a:schemeClr>
                </a:solidFill>
              </a:rPr>
              <a:t>AC/DC Amp klem </a:t>
            </a:r>
            <a:br>
              <a:rPr lang="nl-NL" sz="1050" dirty="0">
                <a:solidFill>
                  <a:schemeClr val="tx1">
                    <a:lumMod val="75000"/>
                    <a:lumOff val="25000"/>
                  </a:schemeClr>
                </a:solidFill>
              </a:rPr>
            </a:br>
            <a:r>
              <a:rPr lang="nl-NL" sz="1050" dirty="0">
                <a:solidFill>
                  <a:schemeClr val="tx1">
                    <a:lumMod val="75000"/>
                    <a:lumOff val="25000"/>
                  </a:schemeClr>
                </a:solidFill>
              </a:rPr>
              <a:t>(aanbevolen)</a:t>
            </a:r>
          </a:p>
        </p:txBody>
      </p:sp>
      <p:sp>
        <p:nvSpPr>
          <p:cNvPr id="26" name="TextBox 25">
            <a:extLst>
              <a:ext uri="{FF2B5EF4-FFF2-40B4-BE49-F238E27FC236}">
                <a16:creationId xmlns:a16="http://schemas.microsoft.com/office/drawing/2014/main" id="{8D91B14E-C7FF-44A9-8B82-A1DF084A1AA2}"/>
              </a:ext>
            </a:extLst>
          </p:cNvPr>
          <p:cNvSpPr txBox="1"/>
          <p:nvPr/>
        </p:nvSpPr>
        <p:spPr>
          <a:xfrm>
            <a:off x="8669502" y="5981089"/>
            <a:ext cx="2124432" cy="415498"/>
          </a:xfrm>
          <a:prstGeom prst="rect">
            <a:avLst/>
          </a:prstGeom>
          <a:noFill/>
        </p:spPr>
        <p:txBody>
          <a:bodyPr wrap="square" rtlCol="0">
            <a:spAutoFit/>
          </a:bodyPr>
          <a:lstStyle/>
          <a:p>
            <a:pPr algn="ctr"/>
            <a:r>
              <a:rPr lang="en-GB" sz="1050" dirty="0">
                <a:solidFill>
                  <a:schemeClr val="tx1">
                    <a:lumMod val="75000"/>
                    <a:lumOff val="25000"/>
                  </a:schemeClr>
                </a:solidFill>
              </a:rPr>
              <a:t>Persoonlijke beschermende uitrusting</a:t>
            </a:r>
          </a:p>
        </p:txBody>
      </p:sp>
      <p:sp>
        <p:nvSpPr>
          <p:cNvPr id="32" name="文本占位符 1">
            <a:extLst>
              <a:ext uri="{FF2B5EF4-FFF2-40B4-BE49-F238E27FC236}">
                <a16:creationId xmlns:a16="http://schemas.microsoft.com/office/drawing/2014/main" id="{C7E47DC0-14B6-4BEB-84DD-6359B77B6569}"/>
              </a:ext>
            </a:extLst>
          </p:cNvPr>
          <p:cNvSpPr txBox="1">
            <a:spLocks/>
          </p:cNvSpPr>
          <p:nvPr/>
        </p:nvSpPr>
        <p:spPr>
          <a:xfrm>
            <a:off x="431370" y="433319"/>
            <a:ext cx="7999565" cy="4662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ltLang="zh-CN" sz="2400" dirty="0">
                <a:solidFill>
                  <a:srgbClr val="FF0000"/>
                </a:solidFill>
                <a:latin typeface="Arial" panose="020B0604020202020204" pitchFamily="34" charset="0"/>
                <a:ea typeface="Arial Unicode MS" pitchFamily="34" charset="-122"/>
                <a:cs typeface="Arial" panose="020B0604020202020204" pitchFamily="34" charset="0"/>
              </a:rPr>
              <a:t>Benodigdheden</a:t>
            </a:r>
          </a:p>
        </p:txBody>
      </p:sp>
    </p:spTree>
    <p:extLst>
      <p:ext uri="{BB962C8B-B14F-4D97-AF65-F5344CB8AC3E}">
        <p14:creationId xmlns:p14="http://schemas.microsoft.com/office/powerpoint/2010/main" val="32283356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文本占位符 1">
            <a:extLst>
              <a:ext uri="{FF2B5EF4-FFF2-40B4-BE49-F238E27FC236}">
                <a16:creationId xmlns:a16="http://schemas.microsoft.com/office/drawing/2014/main" id="{8F3F4BE9-565E-41B4-9782-C37D5F774A18}"/>
              </a:ext>
            </a:extLst>
          </p:cNvPr>
          <p:cNvSpPr txBox="1">
            <a:spLocks/>
          </p:cNvSpPr>
          <p:nvPr/>
        </p:nvSpPr>
        <p:spPr>
          <a:xfrm>
            <a:off x="431373" y="433320"/>
            <a:ext cx="7398601" cy="5691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219140" rtl="0" eaLnBrk="1" fontAlgn="auto" latinLnBrk="0" hangingPunct="1">
              <a:lnSpc>
                <a:spcPct val="90000"/>
              </a:lnSpc>
              <a:spcBef>
                <a:spcPts val="800"/>
              </a:spcBef>
              <a:spcAft>
                <a:spcPts val="0"/>
              </a:spcAft>
              <a:buClrTx/>
              <a:buSzTx/>
              <a:buFont typeface="Arial" panose="020B0604020202020204" pitchFamily="34" charset="0"/>
              <a:buNone/>
              <a:tabLst/>
              <a:defRPr/>
            </a:pPr>
            <a:r>
              <a:rPr lang="de-DE" altLang="zh-CN" sz="2700" b="1" dirty="0">
                <a:solidFill>
                  <a:prstClr val="white">
                    <a:lumMod val="50000"/>
                  </a:prstClr>
                </a:solidFill>
                <a:latin typeface="Arial" panose="020B0604020202020204" pitchFamily="34" charset="0"/>
                <a:ea typeface="Arial Unicode MS" pitchFamily="34" charset="-122"/>
                <a:cs typeface="Arial" panose="020B0604020202020204" pitchFamily="34" charset="0"/>
              </a:rPr>
              <a:t>Accu</a:t>
            </a:r>
            <a:r>
              <a:rPr kumimoji="0" lang="de-DE" altLang="zh-CN" sz="27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Arial Unicode MS" pitchFamily="34" charset="-122"/>
                <a:cs typeface="Arial" panose="020B0604020202020204" pitchFamily="34" charset="0"/>
              </a:rPr>
              <a:t> Compatibiliteit</a:t>
            </a:r>
          </a:p>
        </p:txBody>
      </p:sp>
      <p:sp>
        <p:nvSpPr>
          <p:cNvPr id="10" name="文本框 6">
            <a:extLst>
              <a:ext uri="{FF2B5EF4-FFF2-40B4-BE49-F238E27FC236}">
                <a16:creationId xmlns:a16="http://schemas.microsoft.com/office/drawing/2014/main" id="{C871CF76-5659-498E-A078-D15375E4F38F}"/>
              </a:ext>
            </a:extLst>
          </p:cNvPr>
          <p:cNvSpPr txBox="1"/>
          <p:nvPr/>
        </p:nvSpPr>
        <p:spPr>
          <a:xfrm>
            <a:off x="431372" y="1002453"/>
            <a:ext cx="10873627" cy="872034"/>
          </a:xfrm>
          <a:prstGeom prst="rect">
            <a:avLst/>
          </a:prstGeom>
          <a:noFill/>
        </p:spPr>
        <p:txBody>
          <a:bodyPr wrap="square" rtlCol="0">
            <a:spAutoFit/>
          </a:bodyPr>
          <a:lstStyle/>
          <a:p>
            <a:pPr marL="380990" marR="0" lvl="0"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BYD HVS – mini–BEAST MODE</a:t>
            </a:r>
          </a:p>
          <a:p>
            <a:pPr marL="380990" marR="0" lvl="0"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Maximaal drie torens per omvormer– </a:t>
            </a:r>
            <a:r>
              <a:rPr lang="en-US" altLang="zh-CN" dirty="0">
                <a:solidFill>
                  <a:schemeClr val="tx1">
                    <a:lumMod val="75000"/>
                    <a:lumOff val="25000"/>
                  </a:schemeClr>
                </a:solidFill>
                <a:latin typeface="Arial" panose="020B0604020202020204" pitchFamily="34" charset="0"/>
                <a:ea typeface="等线" panose="02010600030101010101" pitchFamily="2" charset="-122"/>
                <a:cs typeface="Arial" panose="020B0604020202020204" pitchFamily="34" charset="0"/>
              </a:rPr>
              <a:t>tot </a:t>
            </a:r>
            <a:r>
              <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38.4 kWh</a:t>
            </a:r>
          </a:p>
        </p:txBody>
      </p:sp>
      <p:pic>
        <p:nvPicPr>
          <p:cNvPr id="4" name="Grafik 3">
            <a:extLst>
              <a:ext uri="{FF2B5EF4-FFF2-40B4-BE49-F238E27FC236}">
                <a16:creationId xmlns:a16="http://schemas.microsoft.com/office/drawing/2014/main" id="{67C73B09-E5E5-47C5-86BE-472F1DC9E766}"/>
              </a:ext>
            </a:extLst>
          </p:cNvPr>
          <p:cNvPicPr>
            <a:picLocks noChangeAspect="1"/>
          </p:cNvPicPr>
          <p:nvPr/>
        </p:nvPicPr>
        <p:blipFill rotWithShape="1">
          <a:blip r:embed="rId2"/>
          <a:srcRect r="53226"/>
          <a:stretch/>
        </p:blipFill>
        <p:spPr>
          <a:xfrm>
            <a:off x="3124200" y="2834590"/>
            <a:ext cx="2700867" cy="2400004"/>
          </a:xfrm>
          <a:prstGeom prst="rect">
            <a:avLst/>
          </a:prstGeom>
        </p:spPr>
      </p:pic>
      <p:pic>
        <p:nvPicPr>
          <p:cNvPr id="14" name="Grafik 13">
            <a:extLst>
              <a:ext uri="{FF2B5EF4-FFF2-40B4-BE49-F238E27FC236}">
                <a16:creationId xmlns:a16="http://schemas.microsoft.com/office/drawing/2014/main" id="{21581362-4213-4286-BC70-AE96E40209F7}"/>
              </a:ext>
            </a:extLst>
          </p:cNvPr>
          <p:cNvPicPr>
            <a:picLocks noChangeAspect="1"/>
          </p:cNvPicPr>
          <p:nvPr/>
        </p:nvPicPr>
        <p:blipFill rotWithShape="1">
          <a:blip r:embed="rId2"/>
          <a:srcRect l="53226"/>
          <a:stretch/>
        </p:blipFill>
        <p:spPr>
          <a:xfrm>
            <a:off x="6096000" y="2834589"/>
            <a:ext cx="2700867" cy="2400004"/>
          </a:xfrm>
          <a:prstGeom prst="rect">
            <a:avLst/>
          </a:prstGeom>
        </p:spPr>
      </p:pic>
    </p:spTree>
    <p:extLst>
      <p:ext uri="{BB962C8B-B14F-4D97-AF65-F5344CB8AC3E}">
        <p14:creationId xmlns:p14="http://schemas.microsoft.com/office/powerpoint/2010/main" val="4227688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Effect transition="in" filter="fade">
                                      <p:cBhvr>
                                        <p:cTn id="11" dur="500"/>
                                        <p:tgtEl>
                                          <p:spTgt spid="10">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文本占位符 1">
            <a:extLst>
              <a:ext uri="{FF2B5EF4-FFF2-40B4-BE49-F238E27FC236}">
                <a16:creationId xmlns:a16="http://schemas.microsoft.com/office/drawing/2014/main" id="{8F3F4BE9-565E-41B4-9782-C37D5F774A18}"/>
              </a:ext>
            </a:extLst>
          </p:cNvPr>
          <p:cNvSpPr txBox="1">
            <a:spLocks/>
          </p:cNvSpPr>
          <p:nvPr/>
        </p:nvSpPr>
        <p:spPr>
          <a:xfrm>
            <a:off x="431373" y="433320"/>
            <a:ext cx="7398601" cy="5691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219140" rtl="0" eaLnBrk="1" fontAlgn="auto" latinLnBrk="0" hangingPunct="1">
              <a:lnSpc>
                <a:spcPct val="90000"/>
              </a:lnSpc>
              <a:spcBef>
                <a:spcPts val="800"/>
              </a:spcBef>
              <a:spcAft>
                <a:spcPts val="0"/>
              </a:spcAft>
              <a:buClrTx/>
              <a:buSzTx/>
              <a:buFont typeface="Arial" panose="020B0604020202020204" pitchFamily="34" charset="0"/>
              <a:buNone/>
              <a:tabLst/>
              <a:defRPr/>
            </a:pPr>
            <a:r>
              <a:rPr lang="de-DE" altLang="zh-CN" sz="2700" b="1" dirty="0">
                <a:solidFill>
                  <a:prstClr val="white">
                    <a:lumMod val="50000"/>
                  </a:prstClr>
                </a:solidFill>
                <a:latin typeface="Arial" panose="020B0604020202020204" pitchFamily="34" charset="0"/>
                <a:ea typeface="Arial Unicode MS" pitchFamily="34" charset="-122"/>
                <a:cs typeface="Arial" panose="020B0604020202020204" pitchFamily="34" charset="0"/>
              </a:rPr>
              <a:t>Accu</a:t>
            </a:r>
            <a:r>
              <a:rPr kumimoji="0" lang="de-DE" altLang="zh-CN" sz="27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Arial Unicode MS" pitchFamily="34" charset="-122"/>
                <a:cs typeface="Arial" panose="020B0604020202020204" pitchFamily="34" charset="0"/>
              </a:rPr>
              <a:t> Compatibiliteit</a:t>
            </a:r>
          </a:p>
        </p:txBody>
      </p:sp>
      <p:sp>
        <p:nvSpPr>
          <p:cNvPr id="10" name="文本框 6">
            <a:extLst>
              <a:ext uri="{FF2B5EF4-FFF2-40B4-BE49-F238E27FC236}">
                <a16:creationId xmlns:a16="http://schemas.microsoft.com/office/drawing/2014/main" id="{C871CF76-5659-498E-A078-D15375E4F38F}"/>
              </a:ext>
            </a:extLst>
          </p:cNvPr>
          <p:cNvSpPr txBox="1"/>
          <p:nvPr/>
        </p:nvSpPr>
        <p:spPr>
          <a:xfrm>
            <a:off x="431372" y="1002453"/>
            <a:ext cx="10873627" cy="872034"/>
          </a:xfrm>
          <a:prstGeom prst="rect">
            <a:avLst/>
          </a:prstGeom>
          <a:noFill/>
        </p:spPr>
        <p:txBody>
          <a:bodyPr wrap="square" rtlCol="0">
            <a:spAutoFit/>
          </a:bodyPr>
          <a:lstStyle/>
          <a:p>
            <a:pPr marL="380990" marR="0" lvl="0"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BYD HVM – BEAST MODE</a:t>
            </a:r>
          </a:p>
          <a:p>
            <a:pPr marL="380990" marR="0" lvl="0"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Maximaal drie torens per omvormer– tot 66.2 kWh</a:t>
            </a:r>
          </a:p>
        </p:txBody>
      </p:sp>
      <p:pic>
        <p:nvPicPr>
          <p:cNvPr id="3" name="Grafik 2">
            <a:extLst>
              <a:ext uri="{FF2B5EF4-FFF2-40B4-BE49-F238E27FC236}">
                <a16:creationId xmlns:a16="http://schemas.microsoft.com/office/drawing/2014/main" id="{7F09D64B-75EF-4AFB-AB25-E78DAC986035}"/>
              </a:ext>
            </a:extLst>
          </p:cNvPr>
          <p:cNvPicPr>
            <a:picLocks noChangeAspect="1"/>
          </p:cNvPicPr>
          <p:nvPr/>
        </p:nvPicPr>
        <p:blipFill rotWithShape="1">
          <a:blip r:embed="rId3"/>
          <a:srcRect r="50718"/>
          <a:stretch/>
        </p:blipFill>
        <p:spPr>
          <a:xfrm>
            <a:off x="2630509" y="2726267"/>
            <a:ext cx="3191172" cy="3323979"/>
          </a:xfrm>
          <a:prstGeom prst="rect">
            <a:avLst/>
          </a:prstGeom>
        </p:spPr>
      </p:pic>
      <p:pic>
        <p:nvPicPr>
          <p:cNvPr id="7" name="Grafik 6">
            <a:extLst>
              <a:ext uri="{FF2B5EF4-FFF2-40B4-BE49-F238E27FC236}">
                <a16:creationId xmlns:a16="http://schemas.microsoft.com/office/drawing/2014/main" id="{35CD1A76-FA34-4BC7-86A3-C0F099FE58E6}"/>
              </a:ext>
            </a:extLst>
          </p:cNvPr>
          <p:cNvPicPr>
            <a:picLocks noChangeAspect="1"/>
          </p:cNvPicPr>
          <p:nvPr/>
        </p:nvPicPr>
        <p:blipFill rotWithShape="1">
          <a:blip r:embed="rId3"/>
          <a:srcRect l="55715"/>
          <a:stretch/>
        </p:blipFill>
        <p:spPr>
          <a:xfrm>
            <a:off x="6207759" y="2726267"/>
            <a:ext cx="2867623" cy="3323979"/>
          </a:xfrm>
          <a:prstGeom prst="rect">
            <a:avLst/>
          </a:prstGeom>
        </p:spPr>
      </p:pic>
    </p:spTree>
    <p:extLst>
      <p:ext uri="{BB962C8B-B14F-4D97-AF65-F5344CB8AC3E}">
        <p14:creationId xmlns:p14="http://schemas.microsoft.com/office/powerpoint/2010/main" val="1917774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Effect transition="in" filter="fade">
                                      <p:cBhvr>
                                        <p:cTn id="11" dur="500"/>
                                        <p:tgtEl>
                                          <p:spTgt spid="10">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6"/>
          <p:cNvSpPr>
            <a:spLocks noChangeArrowheads="1"/>
          </p:cNvSpPr>
          <p:nvPr/>
        </p:nvSpPr>
        <p:spPr bwMode="auto">
          <a:xfrm>
            <a:off x="1498373" y="1596244"/>
            <a:ext cx="650383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4800" b="1" i="0" u="none" strike="noStrike" kern="1200" cap="none" spc="0" normalizeH="0" baseline="0" noProof="0" dirty="0">
              <a:ln>
                <a:noFill/>
              </a:ln>
              <a:solidFill>
                <a:prstClr val="white">
                  <a:lumMod val="50000"/>
                </a:prstClr>
              </a:solidFill>
              <a:effectLst>
                <a:outerShdw blurRad="50800" dist="38100" dir="2700000" algn="tl" rotWithShape="0">
                  <a:prstClr val="black">
                    <a:alpha val="40000"/>
                  </a:prstClr>
                </a:outerShdw>
              </a:effectLst>
              <a:uLnTx/>
              <a:uFillTx/>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800" b="1" i="0" u="none" strike="noStrike" kern="1200" cap="none" spc="0" normalizeH="0" baseline="0" noProof="0" dirty="0" err="1">
                <a:ln>
                  <a:noFill/>
                </a:ln>
                <a:solidFill>
                  <a:prstClr val="white">
                    <a:lumMod val="50000"/>
                  </a:prstClr>
                </a:solidFill>
                <a:effectLst>
                  <a:outerShdw blurRad="50800" dist="38100" dir="2700000" algn="tl" rotWithShape="0">
                    <a:prstClr val="black">
                      <a:alpha val="40000"/>
                    </a:prstClr>
                  </a:outerShdw>
                </a:effectLst>
                <a:uLnTx/>
                <a:uFillTx/>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rPr>
              <a:t>GoodWe</a:t>
            </a:r>
            <a:r>
              <a:rPr kumimoji="0" lang="en-US" altLang="en-US" sz="4800" b="1" i="0" u="none" strike="noStrike" kern="1200" cap="none" spc="0" normalizeH="0" baseline="0" noProof="0" dirty="0">
                <a:ln>
                  <a:noFill/>
                </a:ln>
                <a:solidFill>
                  <a:prstClr val="white">
                    <a:lumMod val="50000"/>
                  </a:prstClr>
                </a:solidFill>
                <a:effectLst>
                  <a:outerShdw blurRad="50800" dist="38100" dir="2700000" algn="tl" rotWithShape="0">
                    <a:prstClr val="black">
                      <a:alpha val="40000"/>
                    </a:prstClr>
                  </a:outerShdw>
                </a:effectLst>
                <a:uLnTx/>
                <a:uFillTx/>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rPr>
              <a:t> </a:t>
            </a:r>
            <a:r>
              <a:rPr lang="en-US" altLang="en-US" sz="4800" b="1" dirty="0">
                <a:solidFill>
                  <a:prstClr val="white">
                    <a:lumMod val="50000"/>
                  </a:prstClr>
                </a:solidFill>
                <a:effectLst>
                  <a:outerShdw blurRad="50800" dist="38100" dir="2700000" algn="tl" rotWithShape="0">
                    <a:prstClr val="black">
                      <a:alpha val="40000"/>
                    </a:prstClr>
                  </a:outerShdw>
                </a:effectLst>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rPr>
              <a:t>Smart Meter</a:t>
            </a:r>
            <a:endParaRPr kumimoji="0" lang="en-US" altLang="en-US" sz="4800" b="1" i="0" u="none" strike="noStrike" kern="1200" cap="none" spc="0" normalizeH="0" baseline="0" noProof="0" dirty="0">
              <a:ln>
                <a:noFill/>
              </a:ln>
              <a:solidFill>
                <a:prstClr val="white">
                  <a:lumMod val="50000"/>
                </a:prstClr>
              </a:solidFill>
              <a:effectLst>
                <a:outerShdw blurRad="50800" dist="38100" dir="2700000" algn="tl" rotWithShape="0">
                  <a:prstClr val="black">
                    <a:alpha val="40000"/>
                  </a:prstClr>
                </a:outerShdw>
              </a:effectLst>
              <a:uLnTx/>
              <a:uFillTx/>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800" b="1" i="0" u="none" strike="noStrike" kern="1200" cap="none" spc="0" normalizeH="0" baseline="0" noProof="0" dirty="0">
              <a:ln>
                <a:noFill/>
              </a:ln>
              <a:solidFill>
                <a:prstClr val="white">
                  <a:lumMod val="50000"/>
                </a:prstClr>
              </a:solidFill>
              <a:effectLst>
                <a:outerShdw blurRad="50800" dist="38100" dir="2700000" algn="tl" rotWithShape="0">
                  <a:prstClr val="black">
                    <a:alpha val="40000"/>
                  </a:prstClr>
                </a:outerShdw>
              </a:effectLst>
              <a:uLnTx/>
              <a:uFillTx/>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endParaRPr>
          </a:p>
        </p:txBody>
      </p:sp>
      <p:pic>
        <p:nvPicPr>
          <p:cNvPr id="2" name="Grafik 1">
            <a:extLst>
              <a:ext uri="{FF2B5EF4-FFF2-40B4-BE49-F238E27FC236}">
                <a16:creationId xmlns:a16="http://schemas.microsoft.com/office/drawing/2014/main" id="{EB7F3283-C48A-4309-B6F3-6B4E55EFA05B}"/>
              </a:ext>
            </a:extLst>
          </p:cNvPr>
          <p:cNvPicPr>
            <a:picLocks noChangeAspect="1"/>
          </p:cNvPicPr>
          <p:nvPr/>
        </p:nvPicPr>
        <p:blipFill>
          <a:blip r:embed="rId3"/>
          <a:stretch>
            <a:fillRect/>
          </a:stretch>
        </p:blipFill>
        <p:spPr>
          <a:xfrm>
            <a:off x="7958667" y="2018579"/>
            <a:ext cx="2854915" cy="3319668"/>
          </a:xfrm>
          <a:prstGeom prst="rect">
            <a:avLst/>
          </a:prstGeom>
        </p:spPr>
      </p:pic>
    </p:spTree>
    <p:extLst>
      <p:ext uri="{BB962C8B-B14F-4D97-AF65-F5344CB8AC3E}">
        <p14:creationId xmlns:p14="http://schemas.microsoft.com/office/powerpoint/2010/main" val="21700995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文本占位符 1">
            <a:extLst>
              <a:ext uri="{FF2B5EF4-FFF2-40B4-BE49-F238E27FC236}">
                <a16:creationId xmlns:a16="http://schemas.microsoft.com/office/drawing/2014/main" id="{8F3F4BE9-565E-41B4-9782-C37D5F774A18}"/>
              </a:ext>
            </a:extLst>
          </p:cNvPr>
          <p:cNvSpPr txBox="1">
            <a:spLocks/>
          </p:cNvSpPr>
          <p:nvPr/>
        </p:nvSpPr>
        <p:spPr>
          <a:xfrm>
            <a:off x="431373" y="433320"/>
            <a:ext cx="7398601" cy="5691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219140"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de-DE" altLang="zh-CN" sz="27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Arial Unicode MS" pitchFamily="34" charset="-122"/>
                <a:cs typeface="Arial" panose="020B0604020202020204" pitchFamily="34" charset="0"/>
              </a:rPr>
              <a:t>Systeem </a:t>
            </a:r>
            <a:r>
              <a:rPr lang="de-DE" altLang="zh-CN" sz="2700" b="1" dirty="0">
                <a:solidFill>
                  <a:prstClr val="white">
                    <a:lumMod val="50000"/>
                  </a:prstClr>
                </a:solidFill>
                <a:latin typeface="Arial" panose="020B0604020202020204" pitchFamily="34" charset="0"/>
                <a:ea typeface="Arial Unicode MS" pitchFamily="34" charset="-122"/>
                <a:cs typeface="Arial" panose="020B0604020202020204" pitchFamily="34" charset="0"/>
              </a:rPr>
              <a:t>verbindingen</a:t>
            </a:r>
            <a:r>
              <a:rPr kumimoji="0" lang="de-DE" altLang="zh-CN" sz="27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Arial Unicode MS" pitchFamily="34" charset="-122"/>
                <a:cs typeface="Arial" panose="020B0604020202020204" pitchFamily="34" charset="0"/>
              </a:rPr>
              <a:t> – Slimme Meter / CT</a:t>
            </a:r>
          </a:p>
        </p:txBody>
      </p:sp>
      <p:sp>
        <p:nvSpPr>
          <p:cNvPr id="10" name="文本框 6">
            <a:extLst>
              <a:ext uri="{FF2B5EF4-FFF2-40B4-BE49-F238E27FC236}">
                <a16:creationId xmlns:a16="http://schemas.microsoft.com/office/drawing/2014/main" id="{C871CF76-5659-498E-A078-D15375E4F38F}"/>
              </a:ext>
            </a:extLst>
          </p:cNvPr>
          <p:cNvSpPr txBox="1"/>
          <p:nvPr/>
        </p:nvSpPr>
        <p:spPr>
          <a:xfrm>
            <a:off x="431372" y="1002454"/>
            <a:ext cx="10873627" cy="1870512"/>
          </a:xfrm>
          <a:prstGeom prst="rect">
            <a:avLst/>
          </a:prstGeom>
          <a:noFill/>
        </p:spPr>
        <p:txBody>
          <a:bodyPr wrap="square" rtlCol="0">
            <a:spAutoFit/>
          </a:bodyPr>
          <a:lstStyle/>
          <a:p>
            <a:pPr marL="457189" marR="0" lvl="0" indent="-457189"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de-DE" altLang="zh-CN" sz="16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Communicatiekabel</a:t>
            </a:r>
            <a:r>
              <a:rPr kumimoji="0" lang="de-DE" altLang="zh-CN" sz="1600" b="0" i="0" u="none" strike="noStrike" kern="1200" cap="none" spc="0" normalizeH="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 is vooraf bedraad</a:t>
            </a:r>
            <a:endParaRPr kumimoji="0" lang="de-DE" altLang="zh-CN" sz="16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endParaRPr>
          </a:p>
          <a:p>
            <a:pPr marL="457189" marR="0" lvl="0" indent="-457189"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de-DE" altLang="zh-CN" sz="1600" dirty="0">
                <a:solidFill>
                  <a:schemeClr val="tx1">
                    <a:lumMod val="75000"/>
                    <a:lumOff val="25000"/>
                  </a:schemeClr>
                </a:solidFill>
                <a:latin typeface="Arial" panose="020B0604020202020204" pitchFamily="34" charset="0"/>
                <a:ea typeface="等线" panose="02010600030101010101" pitchFamily="2" charset="-122"/>
                <a:cs typeface="Arial" panose="020B0604020202020204" pitchFamily="34" charset="0"/>
              </a:rPr>
              <a:t>Kabel van omvormer wordt aangesloten op de </a:t>
            </a:r>
            <a:r>
              <a:rPr kumimoji="0" lang="de-DE" altLang="zh-CN" sz="1600" b="0" i="0" u="sng"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RJ45 poort</a:t>
            </a:r>
            <a:r>
              <a:rPr lang="de-DE" altLang="zh-CN" sz="1600" u="sng" dirty="0">
                <a:solidFill>
                  <a:schemeClr val="tx1">
                    <a:lumMod val="75000"/>
                    <a:lumOff val="25000"/>
                  </a:schemeClr>
                </a:solidFill>
                <a:latin typeface="Arial" panose="020B0604020202020204" pitchFamily="34" charset="0"/>
                <a:ea typeface="等线" panose="02010600030101010101" pitchFamily="2" charset="-122"/>
                <a:cs typeface="Arial" panose="020B0604020202020204" pitchFamily="34" charset="0"/>
              </a:rPr>
              <a:t> </a:t>
            </a:r>
            <a:r>
              <a:rPr kumimoji="0" lang="de-DE" altLang="zh-CN" sz="16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op de slimme meter</a:t>
            </a:r>
          </a:p>
          <a:p>
            <a:pPr marL="457189" marR="0" lvl="0" indent="-457189"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a:p>
            <a:pPr marL="838179" marR="0" lvl="1"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12" name="Grafik 11" descr="Ein Bild, das Anzeige, sitzend, Fern enthält.&#10;&#10;Automatisch generierte Beschreibung">
            <a:extLst>
              <a:ext uri="{FF2B5EF4-FFF2-40B4-BE49-F238E27FC236}">
                <a16:creationId xmlns:a16="http://schemas.microsoft.com/office/drawing/2014/main" id="{620AD9CB-D891-4B63-8CB7-1E1FC3DBC8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5813" y="2875705"/>
            <a:ext cx="3880587" cy="2910440"/>
          </a:xfrm>
          <a:prstGeom prst="rect">
            <a:avLst/>
          </a:prstGeom>
        </p:spPr>
      </p:pic>
      <p:pic>
        <p:nvPicPr>
          <p:cNvPr id="14" name="Grafik 13">
            <a:extLst>
              <a:ext uri="{FF2B5EF4-FFF2-40B4-BE49-F238E27FC236}">
                <a16:creationId xmlns:a16="http://schemas.microsoft.com/office/drawing/2014/main" id="{C80DD117-9DDB-4ACF-B8FF-D1470F3BB5DF}"/>
              </a:ext>
            </a:extLst>
          </p:cNvPr>
          <p:cNvPicPr>
            <a:picLocks noChangeAspect="1"/>
          </p:cNvPicPr>
          <p:nvPr/>
        </p:nvPicPr>
        <p:blipFill>
          <a:blip r:embed="rId4"/>
          <a:stretch>
            <a:fillRect/>
          </a:stretch>
        </p:blipFill>
        <p:spPr>
          <a:xfrm>
            <a:off x="1481604" y="2874305"/>
            <a:ext cx="3880587" cy="2006817"/>
          </a:xfrm>
          <a:prstGeom prst="rect">
            <a:avLst/>
          </a:prstGeom>
        </p:spPr>
      </p:pic>
      <p:sp>
        <p:nvSpPr>
          <p:cNvPr id="2" name="Rechteck 1">
            <a:extLst>
              <a:ext uri="{FF2B5EF4-FFF2-40B4-BE49-F238E27FC236}">
                <a16:creationId xmlns:a16="http://schemas.microsoft.com/office/drawing/2014/main" id="{0B5A07EE-0F11-419A-9CEB-3FC2D5D01523}"/>
              </a:ext>
            </a:extLst>
          </p:cNvPr>
          <p:cNvSpPr/>
          <p:nvPr/>
        </p:nvSpPr>
        <p:spPr>
          <a:xfrm>
            <a:off x="5067901" y="4881121"/>
            <a:ext cx="60959" cy="40640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hteck 3">
            <a:extLst>
              <a:ext uri="{FF2B5EF4-FFF2-40B4-BE49-F238E27FC236}">
                <a16:creationId xmlns:a16="http://schemas.microsoft.com/office/drawing/2014/main" id="{EE03E986-E144-427D-B995-44E6C21CC9B4}"/>
              </a:ext>
            </a:extLst>
          </p:cNvPr>
          <p:cNvSpPr/>
          <p:nvPr/>
        </p:nvSpPr>
        <p:spPr>
          <a:xfrm>
            <a:off x="6409267" y="4220859"/>
            <a:ext cx="1193800" cy="60959"/>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hteck 14">
            <a:extLst>
              <a:ext uri="{FF2B5EF4-FFF2-40B4-BE49-F238E27FC236}">
                <a16:creationId xmlns:a16="http://schemas.microsoft.com/office/drawing/2014/main" id="{DF57F010-FE9D-4ACF-8809-3CAF10920F68}"/>
              </a:ext>
            </a:extLst>
          </p:cNvPr>
          <p:cNvSpPr/>
          <p:nvPr/>
        </p:nvSpPr>
        <p:spPr>
          <a:xfrm>
            <a:off x="5128859" y="5200017"/>
            <a:ext cx="1323623" cy="87504"/>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hteck 15">
            <a:extLst>
              <a:ext uri="{FF2B5EF4-FFF2-40B4-BE49-F238E27FC236}">
                <a16:creationId xmlns:a16="http://schemas.microsoft.com/office/drawing/2014/main" id="{09E9BB0A-4530-4D1B-86C7-F79A8F50F9EA}"/>
              </a:ext>
            </a:extLst>
          </p:cNvPr>
          <p:cNvSpPr/>
          <p:nvPr/>
        </p:nvSpPr>
        <p:spPr>
          <a:xfrm>
            <a:off x="6391523" y="4220858"/>
            <a:ext cx="60959" cy="979159"/>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3267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Effect transition="in" filter="fade">
                                      <p:cBhvr>
                                        <p:cTn id="18" dur="500"/>
                                        <p:tgtEl>
                                          <p:spTgt spid="10">
                                            <p:txEl>
                                              <p:pRg st="1" end="1"/>
                                            </p:txEl>
                                          </p:spTgt>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par>
                          <p:cTn id="23" fill="hold">
                            <p:stCondLst>
                              <p:cond delay="2500"/>
                            </p:stCondLst>
                            <p:childTnLst>
                              <p:par>
                                <p:cTn id="24" presetID="10" presetClass="entr" presetSubtype="0"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par>
                          <p:cTn id="27" fill="hold">
                            <p:stCondLst>
                              <p:cond delay="3000"/>
                            </p:stCondLst>
                            <p:childTnLst>
                              <p:par>
                                <p:cTn id="28" presetID="10" presetClass="entr" presetSubtype="0"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par>
                          <p:cTn id="31" fill="hold">
                            <p:stCondLst>
                              <p:cond delay="3500"/>
                            </p:stCondLst>
                            <p:childTnLst>
                              <p:par>
                                <p:cTn id="32" presetID="10" presetClass="entr" presetSubtype="0" fill="hold" grpId="0"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15"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文本占位符 1">
            <a:extLst>
              <a:ext uri="{FF2B5EF4-FFF2-40B4-BE49-F238E27FC236}">
                <a16:creationId xmlns:a16="http://schemas.microsoft.com/office/drawing/2014/main" id="{8F3F4BE9-565E-41B4-9782-C37D5F774A18}"/>
              </a:ext>
            </a:extLst>
          </p:cNvPr>
          <p:cNvSpPr txBox="1">
            <a:spLocks/>
          </p:cNvSpPr>
          <p:nvPr/>
        </p:nvSpPr>
        <p:spPr>
          <a:xfrm>
            <a:off x="431373" y="433320"/>
            <a:ext cx="7398601" cy="5691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defTabSz="1219140">
              <a:spcBef>
                <a:spcPts val="800"/>
              </a:spcBef>
              <a:buNone/>
              <a:defRPr/>
            </a:pPr>
            <a:r>
              <a:rPr lang="de-DE" altLang="zh-CN" sz="2700" b="1" dirty="0">
                <a:solidFill>
                  <a:prstClr val="white">
                    <a:lumMod val="50000"/>
                  </a:prstClr>
                </a:solidFill>
                <a:latin typeface="Arial" panose="020B0604020202020204" pitchFamily="34" charset="0"/>
                <a:ea typeface="Arial Unicode MS" pitchFamily="34" charset="-122"/>
                <a:cs typeface="Arial" panose="020B0604020202020204" pitchFamily="34" charset="0"/>
              </a:rPr>
              <a:t>Systeem verbindingen – Slimme Meter / CT</a:t>
            </a:r>
          </a:p>
        </p:txBody>
      </p:sp>
      <p:sp>
        <p:nvSpPr>
          <p:cNvPr id="10" name="文本框 6">
            <a:extLst>
              <a:ext uri="{FF2B5EF4-FFF2-40B4-BE49-F238E27FC236}">
                <a16:creationId xmlns:a16="http://schemas.microsoft.com/office/drawing/2014/main" id="{C871CF76-5659-498E-A078-D15375E4F38F}"/>
              </a:ext>
            </a:extLst>
          </p:cNvPr>
          <p:cNvSpPr txBox="1"/>
          <p:nvPr/>
        </p:nvSpPr>
        <p:spPr>
          <a:xfrm>
            <a:off x="431373" y="1010841"/>
            <a:ext cx="11328828" cy="2239844"/>
          </a:xfrm>
          <a:prstGeom prst="rect">
            <a:avLst/>
          </a:prstGeom>
          <a:noFill/>
        </p:spPr>
        <p:txBody>
          <a:bodyPr wrap="square" rtlCol="0">
            <a:spAutoFit/>
          </a:bodyPr>
          <a:lstStyle/>
          <a:p>
            <a:pPr marL="457189" marR="0" lvl="0" indent="-457189"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tLang="zh-CN" sz="1600" dirty="0">
                <a:solidFill>
                  <a:schemeClr val="tx1">
                    <a:lumMod val="75000"/>
                    <a:lumOff val="25000"/>
                  </a:schemeClr>
                </a:solidFill>
                <a:latin typeface="Arial" panose="020B0604020202020204" pitchFamily="34" charset="0"/>
                <a:ea typeface="等线" panose="02010600030101010101" pitchFamily="2" charset="-122"/>
                <a:cs typeface="Arial" panose="020B0604020202020204" pitchFamily="34" charset="0"/>
              </a:rPr>
              <a:t>DE JUISTE PLAATSING</a:t>
            </a:r>
            <a:r>
              <a:rPr kumimoji="0" lang="en-US" altLang="zh-CN" sz="16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 IS </a:t>
            </a:r>
            <a:r>
              <a:rPr kumimoji="0" lang="en-US" altLang="zh-CN" sz="1600" b="1" i="0" u="none" strike="noStrike" kern="120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rPr>
              <a:t>BELANGRIJK!</a:t>
            </a:r>
          </a:p>
          <a:p>
            <a:pPr marL="457189" marR="0" lvl="0" indent="-457189"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16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CT´s – meet</a:t>
            </a:r>
            <a:r>
              <a:rPr kumimoji="0" lang="en-US" altLang="zh-CN" sz="1600" b="0" i="0" u="none" strike="noStrike" kern="1200" cap="none" spc="0" normalizeH="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 de </a:t>
            </a:r>
            <a:r>
              <a:rPr kumimoji="0" lang="en-US" altLang="zh-CN" sz="16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electriciteitsstroom </a:t>
            </a:r>
            <a:r>
              <a:rPr lang="en-US" altLang="zh-CN" sz="1600" dirty="0">
                <a:solidFill>
                  <a:schemeClr val="tx1">
                    <a:lumMod val="75000"/>
                    <a:lumOff val="25000"/>
                  </a:schemeClr>
                </a:solidFill>
                <a:latin typeface="Arial" panose="020B0604020202020204" pitchFamily="34" charset="0"/>
                <a:ea typeface="等线" panose="02010600030101010101" pitchFamily="2" charset="-122"/>
                <a:cs typeface="Arial" panose="020B0604020202020204" pitchFamily="34" charset="0"/>
              </a:rPr>
              <a:t>VAN en NAAR h</a:t>
            </a:r>
            <a:r>
              <a:rPr kumimoji="0" lang="en-US" altLang="zh-CN" sz="16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et grid</a:t>
            </a:r>
          </a:p>
          <a:p>
            <a:pPr marL="457189" marR="0" lvl="0" indent="-457189"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16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CT´s – meet IMPORT / EXPORT</a:t>
            </a:r>
            <a:endParaRPr kumimoji="0" lang="en-US" altLang="zh-CN" sz="16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endParaRPr>
          </a:p>
          <a:p>
            <a:pPr marL="457189" marR="0" lvl="0" indent="-457189"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a:p>
            <a:pPr marL="838179" marR="0" lvl="1"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cxnSp>
        <p:nvCxnSpPr>
          <p:cNvPr id="62" name="Gerader Verbinder 61">
            <a:extLst>
              <a:ext uri="{FF2B5EF4-FFF2-40B4-BE49-F238E27FC236}">
                <a16:creationId xmlns:a16="http://schemas.microsoft.com/office/drawing/2014/main" id="{612EEEB9-C2A9-4648-B95A-3A8334BEE6BE}"/>
              </a:ext>
            </a:extLst>
          </p:cNvPr>
          <p:cNvCxnSpPr>
            <a:cxnSpLocks/>
            <a:endCxn id="32" idx="2"/>
          </p:cNvCxnSpPr>
          <p:nvPr/>
        </p:nvCxnSpPr>
        <p:spPr>
          <a:xfrm flipH="1" flipV="1">
            <a:off x="5796382" y="4524955"/>
            <a:ext cx="3316" cy="700944"/>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8" name="Grafik 27" descr="Solarmodule">
            <a:extLst>
              <a:ext uri="{FF2B5EF4-FFF2-40B4-BE49-F238E27FC236}">
                <a16:creationId xmlns:a16="http://schemas.microsoft.com/office/drawing/2014/main" id="{3E1CD1B1-3A41-4B69-B657-99931D6B07A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04513" y="2551007"/>
            <a:ext cx="1092233" cy="1048124"/>
          </a:xfrm>
          <a:prstGeom prst="rect">
            <a:avLst/>
          </a:prstGeom>
        </p:spPr>
      </p:pic>
      <p:pic>
        <p:nvPicPr>
          <p:cNvPr id="30" name="Grafik 29" descr="Laptop">
            <a:extLst>
              <a:ext uri="{FF2B5EF4-FFF2-40B4-BE49-F238E27FC236}">
                <a16:creationId xmlns:a16="http://schemas.microsoft.com/office/drawing/2014/main" id="{5D175943-61F2-4428-8422-E4CA936DFF3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253581" y="5225899"/>
            <a:ext cx="1092233" cy="1048124"/>
          </a:xfrm>
          <a:prstGeom prst="rect">
            <a:avLst/>
          </a:prstGeom>
        </p:spPr>
      </p:pic>
      <p:pic>
        <p:nvPicPr>
          <p:cNvPr id="32" name="Grafik 31" descr="Start">
            <a:extLst>
              <a:ext uri="{FF2B5EF4-FFF2-40B4-BE49-F238E27FC236}">
                <a16:creationId xmlns:a16="http://schemas.microsoft.com/office/drawing/2014/main" id="{BEB8DE7D-9ED3-4171-89F9-912ACE15F28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250265" y="3476831"/>
            <a:ext cx="1092233" cy="1048124"/>
          </a:xfrm>
          <a:prstGeom prst="rect">
            <a:avLst/>
          </a:prstGeom>
        </p:spPr>
      </p:pic>
      <p:pic>
        <p:nvPicPr>
          <p:cNvPr id="34" name="Grafik 33" descr="Waschmaschine">
            <a:extLst>
              <a:ext uri="{FF2B5EF4-FFF2-40B4-BE49-F238E27FC236}">
                <a16:creationId xmlns:a16="http://schemas.microsoft.com/office/drawing/2014/main" id="{DD223DE2-263B-4A28-975E-C07EA373624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847049" y="5376557"/>
            <a:ext cx="1092233" cy="1048124"/>
          </a:xfrm>
          <a:prstGeom prst="rect">
            <a:avLst/>
          </a:prstGeom>
        </p:spPr>
      </p:pic>
      <p:pic>
        <p:nvPicPr>
          <p:cNvPr id="36" name="Grafik 35" descr="Strommast">
            <a:extLst>
              <a:ext uri="{FF2B5EF4-FFF2-40B4-BE49-F238E27FC236}">
                <a16:creationId xmlns:a16="http://schemas.microsoft.com/office/drawing/2014/main" id="{1D8A160A-6DC3-48F9-ADD1-CAA5E34E6DC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246321" y="3462065"/>
            <a:ext cx="1092233" cy="1048124"/>
          </a:xfrm>
          <a:prstGeom prst="rect">
            <a:avLst/>
          </a:prstGeom>
        </p:spPr>
      </p:pic>
      <p:pic>
        <p:nvPicPr>
          <p:cNvPr id="38" name="Grafik 37" descr="Elektroauto">
            <a:extLst>
              <a:ext uri="{FF2B5EF4-FFF2-40B4-BE49-F238E27FC236}">
                <a16:creationId xmlns:a16="http://schemas.microsoft.com/office/drawing/2014/main" id="{A5967F7F-A919-43F0-A719-B641BC7E7B8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690456" y="5239019"/>
            <a:ext cx="1092233" cy="1048124"/>
          </a:xfrm>
          <a:prstGeom prst="rect">
            <a:avLst/>
          </a:prstGeom>
        </p:spPr>
      </p:pic>
      <p:cxnSp>
        <p:nvCxnSpPr>
          <p:cNvPr id="40" name="Verbinder: gewinkelt 39">
            <a:extLst>
              <a:ext uri="{FF2B5EF4-FFF2-40B4-BE49-F238E27FC236}">
                <a16:creationId xmlns:a16="http://schemas.microsoft.com/office/drawing/2014/main" id="{D7AFD2EC-855E-4037-88F3-D05D09DF1773}"/>
              </a:ext>
            </a:extLst>
          </p:cNvPr>
          <p:cNvCxnSpPr>
            <a:stCxn id="28" idx="2"/>
            <a:endCxn id="32" idx="1"/>
          </p:cNvCxnSpPr>
          <p:nvPr/>
        </p:nvCxnSpPr>
        <p:spPr>
          <a:xfrm rot="16200000" flipH="1">
            <a:off x="3949568" y="2700194"/>
            <a:ext cx="401761" cy="2199636"/>
          </a:xfrm>
          <a:prstGeom prst="bentConnector2">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2" name="Verbinder: gewinkelt 41">
            <a:extLst>
              <a:ext uri="{FF2B5EF4-FFF2-40B4-BE49-F238E27FC236}">
                <a16:creationId xmlns:a16="http://schemas.microsoft.com/office/drawing/2014/main" id="{44B3D3EE-1C06-4244-9394-0A06B9A8F4CE}"/>
              </a:ext>
            </a:extLst>
          </p:cNvPr>
          <p:cNvCxnSpPr>
            <a:cxnSpLocks/>
            <a:stCxn id="34" idx="0"/>
          </p:cNvCxnSpPr>
          <p:nvPr/>
        </p:nvCxnSpPr>
        <p:spPr>
          <a:xfrm rot="5400000" flipH="1" flipV="1">
            <a:off x="5021104" y="4597962"/>
            <a:ext cx="150657" cy="1406532"/>
          </a:xfrm>
          <a:prstGeom prst="bentConnector3">
            <a:avLst>
              <a:gd name="adj1" fmla="val 273925"/>
            </a:avLst>
          </a:prstGeom>
          <a:ln w="19050"/>
        </p:spPr>
        <p:style>
          <a:lnRef idx="1">
            <a:schemeClr val="accent1"/>
          </a:lnRef>
          <a:fillRef idx="0">
            <a:schemeClr val="accent1"/>
          </a:fillRef>
          <a:effectRef idx="0">
            <a:schemeClr val="accent1"/>
          </a:effectRef>
          <a:fontRef idx="minor">
            <a:schemeClr val="tx1"/>
          </a:fontRef>
        </p:style>
      </p:cxnSp>
      <p:cxnSp>
        <p:nvCxnSpPr>
          <p:cNvPr id="44" name="Verbinder: gewinkelt 43">
            <a:extLst>
              <a:ext uri="{FF2B5EF4-FFF2-40B4-BE49-F238E27FC236}">
                <a16:creationId xmlns:a16="http://schemas.microsoft.com/office/drawing/2014/main" id="{8593162D-3E82-419C-8EB8-9BDCE879303A}"/>
              </a:ext>
            </a:extLst>
          </p:cNvPr>
          <p:cNvCxnSpPr>
            <a:cxnSpLocks/>
            <a:stCxn id="38" idx="0"/>
          </p:cNvCxnSpPr>
          <p:nvPr/>
        </p:nvCxnSpPr>
        <p:spPr>
          <a:xfrm rot="16200000" flipV="1">
            <a:off x="6511573" y="4514021"/>
            <a:ext cx="13120" cy="1436875"/>
          </a:xfrm>
          <a:prstGeom prst="bentConnector3">
            <a:avLst>
              <a:gd name="adj1" fmla="val 2097204"/>
            </a:avLst>
          </a:prstGeom>
          <a:ln w="19050"/>
        </p:spPr>
        <p:style>
          <a:lnRef idx="1">
            <a:schemeClr val="accent1"/>
          </a:lnRef>
          <a:fillRef idx="0">
            <a:schemeClr val="accent1"/>
          </a:fillRef>
          <a:effectRef idx="0">
            <a:schemeClr val="accent1"/>
          </a:effectRef>
          <a:fontRef idx="minor">
            <a:schemeClr val="tx1"/>
          </a:fontRef>
        </p:style>
      </p:cxnSp>
      <p:sp>
        <p:nvSpPr>
          <p:cNvPr id="49" name="Ellipse 48">
            <a:extLst>
              <a:ext uri="{FF2B5EF4-FFF2-40B4-BE49-F238E27FC236}">
                <a16:creationId xmlns:a16="http://schemas.microsoft.com/office/drawing/2014/main" id="{C35ED3CF-FBAD-489E-AB94-09F8948D613C}"/>
              </a:ext>
            </a:extLst>
          </p:cNvPr>
          <p:cNvSpPr/>
          <p:nvPr/>
        </p:nvSpPr>
        <p:spPr>
          <a:xfrm>
            <a:off x="5762487" y="4928532"/>
            <a:ext cx="67789" cy="686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4" name="Gerader Verbinder 53">
            <a:extLst>
              <a:ext uri="{FF2B5EF4-FFF2-40B4-BE49-F238E27FC236}">
                <a16:creationId xmlns:a16="http://schemas.microsoft.com/office/drawing/2014/main" id="{DA58046F-4ACD-4366-AF22-5895161115E3}"/>
              </a:ext>
            </a:extLst>
          </p:cNvPr>
          <p:cNvCxnSpPr>
            <a:stCxn id="32" idx="3"/>
            <a:endCxn id="36" idx="1"/>
          </p:cNvCxnSpPr>
          <p:nvPr/>
        </p:nvCxnSpPr>
        <p:spPr>
          <a:xfrm flipV="1">
            <a:off x="6342498" y="3986126"/>
            <a:ext cx="1903823" cy="14767"/>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68" name="Textfeld 67">
            <a:extLst>
              <a:ext uri="{FF2B5EF4-FFF2-40B4-BE49-F238E27FC236}">
                <a16:creationId xmlns:a16="http://schemas.microsoft.com/office/drawing/2014/main" id="{2A5DE584-7292-42DF-AB20-12BE4A4EF934}"/>
              </a:ext>
            </a:extLst>
          </p:cNvPr>
          <p:cNvSpPr txBox="1"/>
          <p:nvPr/>
        </p:nvSpPr>
        <p:spPr>
          <a:xfrm>
            <a:off x="8535839" y="4510187"/>
            <a:ext cx="59227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grid</a:t>
            </a:r>
            <a:endParaRPr kumimoji="0" lang="de-DE"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7" name="Pfeil: nach rechts 66">
            <a:extLst>
              <a:ext uri="{FF2B5EF4-FFF2-40B4-BE49-F238E27FC236}">
                <a16:creationId xmlns:a16="http://schemas.microsoft.com/office/drawing/2014/main" id="{B75978DE-8A38-4BB0-8F0A-EA83FC55124B}"/>
              </a:ext>
            </a:extLst>
          </p:cNvPr>
          <p:cNvSpPr/>
          <p:nvPr/>
        </p:nvSpPr>
        <p:spPr>
          <a:xfrm rot="10800000">
            <a:off x="7344680" y="3642048"/>
            <a:ext cx="836765" cy="157941"/>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Pfeil: nach rechts 69">
            <a:extLst>
              <a:ext uri="{FF2B5EF4-FFF2-40B4-BE49-F238E27FC236}">
                <a16:creationId xmlns:a16="http://schemas.microsoft.com/office/drawing/2014/main" id="{489386F9-174F-40DB-9CF8-C09BB5358A62}"/>
              </a:ext>
            </a:extLst>
          </p:cNvPr>
          <p:cNvSpPr/>
          <p:nvPr/>
        </p:nvSpPr>
        <p:spPr>
          <a:xfrm>
            <a:off x="7364306" y="4200147"/>
            <a:ext cx="836765" cy="157941"/>
          </a:xfrm>
          <a:prstGeom prst="righ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 name="Grafik 70">
            <a:extLst>
              <a:ext uri="{FF2B5EF4-FFF2-40B4-BE49-F238E27FC236}">
                <a16:creationId xmlns:a16="http://schemas.microsoft.com/office/drawing/2014/main" id="{F128A548-46DD-4479-B12C-97846CCCD384}"/>
              </a:ext>
            </a:extLst>
          </p:cNvPr>
          <p:cNvPicPr>
            <a:picLocks noChangeAspect="1"/>
          </p:cNvPicPr>
          <p:nvPr/>
        </p:nvPicPr>
        <p:blipFill rotWithShape="1">
          <a:blip r:embed="rId15"/>
          <a:srcRect r="9835"/>
          <a:stretch/>
        </p:blipFill>
        <p:spPr>
          <a:xfrm>
            <a:off x="6482851" y="2246990"/>
            <a:ext cx="679588" cy="984737"/>
          </a:xfrm>
          <a:prstGeom prst="rect">
            <a:avLst/>
          </a:prstGeom>
        </p:spPr>
      </p:pic>
      <p:cxnSp>
        <p:nvCxnSpPr>
          <p:cNvPr id="75" name="Gerader Verbinder 74">
            <a:extLst>
              <a:ext uri="{FF2B5EF4-FFF2-40B4-BE49-F238E27FC236}">
                <a16:creationId xmlns:a16="http://schemas.microsoft.com/office/drawing/2014/main" id="{EFAD89DF-EBD3-42D4-A555-7C5EC7364A4F}"/>
              </a:ext>
            </a:extLst>
          </p:cNvPr>
          <p:cNvCxnSpPr>
            <a:cxnSpLocks/>
            <a:stCxn id="71" idx="2"/>
          </p:cNvCxnSpPr>
          <p:nvPr/>
        </p:nvCxnSpPr>
        <p:spPr>
          <a:xfrm>
            <a:off x="6822645" y="3231727"/>
            <a:ext cx="0" cy="769167"/>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pic>
        <p:nvPicPr>
          <p:cNvPr id="77" name="Grafik 76">
            <a:extLst>
              <a:ext uri="{FF2B5EF4-FFF2-40B4-BE49-F238E27FC236}">
                <a16:creationId xmlns:a16="http://schemas.microsoft.com/office/drawing/2014/main" id="{BEB60DE0-A0FE-4E2A-9086-50A9C962D3C0}"/>
              </a:ext>
            </a:extLst>
          </p:cNvPr>
          <p:cNvPicPr>
            <a:picLocks noChangeAspect="1"/>
          </p:cNvPicPr>
          <p:nvPr/>
        </p:nvPicPr>
        <p:blipFill>
          <a:blip r:embed="rId16"/>
          <a:stretch>
            <a:fillRect/>
          </a:stretch>
        </p:blipFill>
        <p:spPr>
          <a:xfrm>
            <a:off x="7863029" y="2282997"/>
            <a:ext cx="679588" cy="912721"/>
          </a:xfrm>
          <a:prstGeom prst="rect">
            <a:avLst/>
          </a:prstGeom>
        </p:spPr>
      </p:pic>
      <p:cxnSp>
        <p:nvCxnSpPr>
          <p:cNvPr id="81" name="Gerader Verbinder 80">
            <a:extLst>
              <a:ext uri="{FF2B5EF4-FFF2-40B4-BE49-F238E27FC236}">
                <a16:creationId xmlns:a16="http://schemas.microsoft.com/office/drawing/2014/main" id="{3D22650A-5A78-41BB-8869-1F87135987B5}"/>
              </a:ext>
            </a:extLst>
          </p:cNvPr>
          <p:cNvCxnSpPr>
            <a:cxnSpLocks/>
            <a:stCxn id="71" idx="3"/>
            <a:endCxn id="77" idx="1"/>
          </p:cNvCxnSpPr>
          <p:nvPr/>
        </p:nvCxnSpPr>
        <p:spPr>
          <a:xfrm>
            <a:off x="7162439" y="2739357"/>
            <a:ext cx="700589" cy="0"/>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7266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fade">
                                      <p:cBhvr>
                                        <p:cTn id="23" dur="500"/>
                                        <p:tgtEl>
                                          <p:spTgt spid="54"/>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500"/>
                                        <p:tgtEl>
                                          <p:spTgt spid="40"/>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62"/>
                                        </p:tgtEl>
                                        <p:attrNameLst>
                                          <p:attrName>style.visibility</p:attrName>
                                        </p:attrNameLst>
                                      </p:cBhvr>
                                      <p:to>
                                        <p:strVal val="visible"/>
                                      </p:to>
                                    </p:set>
                                    <p:animEffect transition="in" filter="fade">
                                      <p:cBhvr>
                                        <p:cTn id="31" dur="500"/>
                                        <p:tgtEl>
                                          <p:spTgt spid="62"/>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500"/>
                                        <p:tgtEl>
                                          <p:spTgt spid="44"/>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fade">
                                      <p:cBhvr>
                                        <p:cTn id="39" dur="500"/>
                                        <p:tgtEl>
                                          <p:spTgt spid="42"/>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fade">
                                      <p:cBhvr>
                                        <p:cTn id="43" dur="500"/>
                                        <p:tgtEl>
                                          <p:spTgt spid="49"/>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fade">
                                      <p:cBhvr>
                                        <p:cTn id="51" dur="500"/>
                                        <p:tgtEl>
                                          <p:spTgt spid="34"/>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500"/>
                                        <p:tgtEl>
                                          <p:spTgt spid="30"/>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68"/>
                                        </p:tgtEl>
                                        <p:attrNameLst>
                                          <p:attrName>style.visibility</p:attrName>
                                        </p:attrNameLst>
                                      </p:cBhvr>
                                      <p:to>
                                        <p:strVal val="visible"/>
                                      </p:to>
                                    </p:set>
                                    <p:animEffect transition="in" filter="fade">
                                      <p:cBhvr>
                                        <p:cTn id="59" dur="500"/>
                                        <p:tgtEl>
                                          <p:spTgt spid="68"/>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0">
                                            <p:txEl>
                                              <p:pRg st="1" end="1"/>
                                            </p:txEl>
                                          </p:spTgt>
                                        </p:tgtEl>
                                        <p:attrNameLst>
                                          <p:attrName>style.visibility</p:attrName>
                                        </p:attrNameLst>
                                      </p:cBhvr>
                                      <p:to>
                                        <p:strVal val="visible"/>
                                      </p:to>
                                    </p:set>
                                    <p:animEffect transition="in" filter="fade">
                                      <p:cBhvr>
                                        <p:cTn id="64" dur="500"/>
                                        <p:tgtEl>
                                          <p:spTgt spid="10">
                                            <p:txEl>
                                              <p:pRg st="1" end="1"/>
                                            </p:txEl>
                                          </p:spTgt>
                                        </p:tgtEl>
                                      </p:cBhvr>
                                    </p:animEffect>
                                  </p:childTnLst>
                                </p:cTn>
                              </p:par>
                            </p:childTnLst>
                          </p:cTn>
                        </p:par>
                        <p:par>
                          <p:cTn id="65" fill="hold">
                            <p:stCondLst>
                              <p:cond delay="500"/>
                            </p:stCondLst>
                            <p:childTnLst>
                              <p:par>
                                <p:cTn id="66" presetID="10" presetClass="entr" presetSubtype="0" fill="hold" grpId="0" nodeType="afterEffect">
                                  <p:stCondLst>
                                    <p:cond delay="0"/>
                                  </p:stCondLst>
                                  <p:childTnLst>
                                    <p:set>
                                      <p:cBhvr>
                                        <p:cTn id="67" dur="1" fill="hold">
                                          <p:stCondLst>
                                            <p:cond delay="0"/>
                                          </p:stCondLst>
                                        </p:cTn>
                                        <p:tgtEl>
                                          <p:spTgt spid="67"/>
                                        </p:tgtEl>
                                        <p:attrNameLst>
                                          <p:attrName>style.visibility</p:attrName>
                                        </p:attrNameLst>
                                      </p:cBhvr>
                                      <p:to>
                                        <p:strVal val="visible"/>
                                      </p:to>
                                    </p:set>
                                    <p:animEffect transition="in" filter="fade">
                                      <p:cBhvr>
                                        <p:cTn id="68" dur="500"/>
                                        <p:tgtEl>
                                          <p:spTgt spid="67"/>
                                        </p:tgtEl>
                                      </p:cBhvr>
                                    </p:animEffect>
                                  </p:childTnLst>
                                </p:cTn>
                              </p:par>
                            </p:childTnLst>
                          </p:cTn>
                        </p:par>
                        <p:par>
                          <p:cTn id="69" fill="hold">
                            <p:stCondLst>
                              <p:cond delay="1000"/>
                            </p:stCondLst>
                            <p:childTnLst>
                              <p:par>
                                <p:cTn id="70" presetID="10" presetClass="entr" presetSubtype="0" fill="hold" grpId="0" nodeType="afterEffect">
                                  <p:stCondLst>
                                    <p:cond delay="0"/>
                                  </p:stCondLst>
                                  <p:childTnLst>
                                    <p:set>
                                      <p:cBhvr>
                                        <p:cTn id="71" dur="1" fill="hold">
                                          <p:stCondLst>
                                            <p:cond delay="0"/>
                                          </p:stCondLst>
                                        </p:cTn>
                                        <p:tgtEl>
                                          <p:spTgt spid="70"/>
                                        </p:tgtEl>
                                        <p:attrNameLst>
                                          <p:attrName>style.visibility</p:attrName>
                                        </p:attrNameLst>
                                      </p:cBhvr>
                                      <p:to>
                                        <p:strVal val="visible"/>
                                      </p:to>
                                    </p:set>
                                    <p:animEffect transition="in" filter="fade">
                                      <p:cBhvr>
                                        <p:cTn id="72" dur="500"/>
                                        <p:tgtEl>
                                          <p:spTgt spid="70"/>
                                        </p:tgtEl>
                                      </p:cBhvr>
                                    </p:animEffect>
                                  </p:childTnLst>
                                </p:cTn>
                              </p:par>
                            </p:childTnLst>
                          </p:cTn>
                        </p:par>
                        <p:par>
                          <p:cTn id="73" fill="hold">
                            <p:stCondLst>
                              <p:cond delay="1500"/>
                            </p:stCondLst>
                            <p:childTnLst>
                              <p:par>
                                <p:cTn id="74" presetID="10" presetClass="entr" presetSubtype="0" fill="hold" nodeType="afterEffect">
                                  <p:stCondLst>
                                    <p:cond delay="0"/>
                                  </p:stCondLst>
                                  <p:childTnLst>
                                    <p:set>
                                      <p:cBhvr>
                                        <p:cTn id="75" dur="1" fill="hold">
                                          <p:stCondLst>
                                            <p:cond delay="0"/>
                                          </p:stCondLst>
                                        </p:cTn>
                                        <p:tgtEl>
                                          <p:spTgt spid="10">
                                            <p:txEl>
                                              <p:pRg st="2" end="2"/>
                                            </p:txEl>
                                          </p:spTgt>
                                        </p:tgtEl>
                                        <p:attrNameLst>
                                          <p:attrName>style.visibility</p:attrName>
                                        </p:attrNameLst>
                                      </p:cBhvr>
                                      <p:to>
                                        <p:strVal val="visible"/>
                                      </p:to>
                                    </p:set>
                                    <p:animEffect transition="in" filter="fade">
                                      <p:cBhvr>
                                        <p:cTn id="76" dur="500"/>
                                        <p:tgtEl>
                                          <p:spTgt spid="10">
                                            <p:txEl>
                                              <p:pRg st="2" end="2"/>
                                            </p:txEl>
                                          </p:spTgt>
                                        </p:tgtEl>
                                      </p:cBhvr>
                                    </p:animEffect>
                                  </p:childTnLst>
                                </p:cTn>
                              </p:par>
                            </p:childTnLst>
                          </p:cTn>
                        </p:par>
                        <p:par>
                          <p:cTn id="77" fill="hold">
                            <p:stCondLst>
                              <p:cond delay="2000"/>
                            </p:stCondLst>
                            <p:childTnLst>
                              <p:par>
                                <p:cTn id="78" presetID="10" presetClass="entr" presetSubtype="0" fill="hold" nodeType="afterEffect">
                                  <p:stCondLst>
                                    <p:cond delay="0"/>
                                  </p:stCondLst>
                                  <p:childTnLst>
                                    <p:set>
                                      <p:cBhvr>
                                        <p:cTn id="79" dur="1" fill="hold">
                                          <p:stCondLst>
                                            <p:cond delay="0"/>
                                          </p:stCondLst>
                                        </p:cTn>
                                        <p:tgtEl>
                                          <p:spTgt spid="77"/>
                                        </p:tgtEl>
                                        <p:attrNameLst>
                                          <p:attrName>style.visibility</p:attrName>
                                        </p:attrNameLst>
                                      </p:cBhvr>
                                      <p:to>
                                        <p:strVal val="visible"/>
                                      </p:to>
                                    </p:set>
                                    <p:animEffect transition="in" filter="fade">
                                      <p:cBhvr>
                                        <p:cTn id="80" dur="500"/>
                                        <p:tgtEl>
                                          <p:spTgt spid="77"/>
                                        </p:tgtEl>
                                      </p:cBhvr>
                                    </p:animEffect>
                                  </p:childTnLst>
                                </p:cTn>
                              </p:par>
                            </p:childTnLst>
                          </p:cTn>
                        </p:par>
                        <p:par>
                          <p:cTn id="81" fill="hold">
                            <p:stCondLst>
                              <p:cond delay="2500"/>
                            </p:stCondLst>
                            <p:childTnLst>
                              <p:par>
                                <p:cTn id="82" presetID="10" presetClass="entr" presetSubtype="0" fill="hold" nodeType="afterEffect">
                                  <p:stCondLst>
                                    <p:cond delay="0"/>
                                  </p:stCondLst>
                                  <p:childTnLst>
                                    <p:set>
                                      <p:cBhvr>
                                        <p:cTn id="83" dur="1" fill="hold">
                                          <p:stCondLst>
                                            <p:cond delay="0"/>
                                          </p:stCondLst>
                                        </p:cTn>
                                        <p:tgtEl>
                                          <p:spTgt spid="71"/>
                                        </p:tgtEl>
                                        <p:attrNameLst>
                                          <p:attrName>style.visibility</p:attrName>
                                        </p:attrNameLst>
                                      </p:cBhvr>
                                      <p:to>
                                        <p:strVal val="visible"/>
                                      </p:to>
                                    </p:set>
                                    <p:animEffect transition="in" filter="fade">
                                      <p:cBhvr>
                                        <p:cTn id="84" dur="500"/>
                                        <p:tgtEl>
                                          <p:spTgt spid="71"/>
                                        </p:tgtEl>
                                      </p:cBhvr>
                                    </p:animEffect>
                                  </p:childTnLst>
                                </p:cTn>
                              </p:par>
                            </p:childTnLst>
                          </p:cTn>
                        </p:par>
                        <p:par>
                          <p:cTn id="85" fill="hold">
                            <p:stCondLst>
                              <p:cond delay="3000"/>
                            </p:stCondLst>
                            <p:childTnLst>
                              <p:par>
                                <p:cTn id="86" presetID="10" presetClass="entr" presetSubtype="0" fill="hold" nodeType="afterEffect">
                                  <p:stCondLst>
                                    <p:cond delay="0"/>
                                  </p:stCondLst>
                                  <p:childTnLst>
                                    <p:set>
                                      <p:cBhvr>
                                        <p:cTn id="87" dur="1" fill="hold">
                                          <p:stCondLst>
                                            <p:cond delay="0"/>
                                          </p:stCondLst>
                                        </p:cTn>
                                        <p:tgtEl>
                                          <p:spTgt spid="81"/>
                                        </p:tgtEl>
                                        <p:attrNameLst>
                                          <p:attrName>style.visibility</p:attrName>
                                        </p:attrNameLst>
                                      </p:cBhvr>
                                      <p:to>
                                        <p:strVal val="visible"/>
                                      </p:to>
                                    </p:set>
                                    <p:animEffect transition="in" filter="fade">
                                      <p:cBhvr>
                                        <p:cTn id="88" dur="500"/>
                                        <p:tgtEl>
                                          <p:spTgt spid="81"/>
                                        </p:tgtEl>
                                      </p:cBhvr>
                                    </p:animEffect>
                                  </p:childTnLst>
                                </p:cTn>
                              </p:par>
                            </p:childTnLst>
                          </p:cTn>
                        </p:par>
                        <p:par>
                          <p:cTn id="89" fill="hold">
                            <p:stCondLst>
                              <p:cond delay="3500"/>
                            </p:stCondLst>
                            <p:childTnLst>
                              <p:par>
                                <p:cTn id="90" presetID="10" presetClass="entr" presetSubtype="0" fill="hold" nodeType="afterEffect">
                                  <p:stCondLst>
                                    <p:cond delay="0"/>
                                  </p:stCondLst>
                                  <p:childTnLst>
                                    <p:set>
                                      <p:cBhvr>
                                        <p:cTn id="91" dur="1" fill="hold">
                                          <p:stCondLst>
                                            <p:cond delay="0"/>
                                          </p:stCondLst>
                                        </p:cTn>
                                        <p:tgtEl>
                                          <p:spTgt spid="75"/>
                                        </p:tgtEl>
                                        <p:attrNameLst>
                                          <p:attrName>style.visibility</p:attrName>
                                        </p:attrNameLst>
                                      </p:cBhvr>
                                      <p:to>
                                        <p:strVal val="visible"/>
                                      </p:to>
                                    </p:set>
                                    <p:animEffect transition="in" filter="fade">
                                      <p:cBhvr>
                                        <p:cTn id="92"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68" grpId="0"/>
      <p:bldP spid="67" grpId="0" animBg="1"/>
      <p:bldP spid="7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fik 20">
            <a:extLst>
              <a:ext uri="{FF2B5EF4-FFF2-40B4-BE49-F238E27FC236}">
                <a16:creationId xmlns:a16="http://schemas.microsoft.com/office/drawing/2014/main" id="{659E2EEA-B9B2-477D-9F33-B6D4107980FF}"/>
              </a:ext>
            </a:extLst>
          </p:cNvPr>
          <p:cNvPicPr>
            <a:picLocks noChangeAspect="1"/>
          </p:cNvPicPr>
          <p:nvPr/>
        </p:nvPicPr>
        <p:blipFill>
          <a:blip r:embed="rId3"/>
          <a:stretch>
            <a:fillRect/>
          </a:stretch>
        </p:blipFill>
        <p:spPr>
          <a:xfrm>
            <a:off x="5851521" y="3599989"/>
            <a:ext cx="1844716" cy="697987"/>
          </a:xfrm>
          <a:prstGeom prst="rect">
            <a:avLst/>
          </a:prstGeom>
        </p:spPr>
      </p:pic>
      <p:sp>
        <p:nvSpPr>
          <p:cNvPr id="119" name="文本占位符 1">
            <a:extLst>
              <a:ext uri="{FF2B5EF4-FFF2-40B4-BE49-F238E27FC236}">
                <a16:creationId xmlns:a16="http://schemas.microsoft.com/office/drawing/2014/main" id="{8F3F4BE9-565E-41B4-9782-C37D5F774A18}"/>
              </a:ext>
            </a:extLst>
          </p:cNvPr>
          <p:cNvSpPr txBox="1">
            <a:spLocks/>
          </p:cNvSpPr>
          <p:nvPr/>
        </p:nvSpPr>
        <p:spPr>
          <a:xfrm>
            <a:off x="431373" y="433320"/>
            <a:ext cx="7398601" cy="5691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defTabSz="1219140">
              <a:spcBef>
                <a:spcPts val="800"/>
              </a:spcBef>
              <a:buNone/>
              <a:defRPr/>
            </a:pPr>
            <a:r>
              <a:rPr lang="de-DE" altLang="zh-CN" sz="2700" b="1" dirty="0">
                <a:solidFill>
                  <a:prstClr val="white">
                    <a:lumMod val="50000"/>
                  </a:prstClr>
                </a:solidFill>
                <a:latin typeface="Arial" panose="020B0604020202020204" pitchFamily="34" charset="0"/>
                <a:ea typeface="Arial Unicode MS" pitchFamily="34" charset="-122"/>
                <a:cs typeface="Arial" panose="020B0604020202020204" pitchFamily="34" charset="0"/>
              </a:rPr>
              <a:t>Systeem verbindingen – Slimme Meter / CT</a:t>
            </a:r>
          </a:p>
        </p:txBody>
      </p:sp>
      <p:sp>
        <p:nvSpPr>
          <p:cNvPr id="10" name="文本框 6">
            <a:extLst>
              <a:ext uri="{FF2B5EF4-FFF2-40B4-BE49-F238E27FC236}">
                <a16:creationId xmlns:a16="http://schemas.microsoft.com/office/drawing/2014/main" id="{C871CF76-5659-498E-A078-D15375E4F38F}"/>
              </a:ext>
            </a:extLst>
          </p:cNvPr>
          <p:cNvSpPr txBox="1"/>
          <p:nvPr/>
        </p:nvSpPr>
        <p:spPr>
          <a:xfrm>
            <a:off x="239986" y="980093"/>
            <a:ext cx="12183533" cy="422423"/>
          </a:xfrm>
          <a:prstGeom prst="rect">
            <a:avLst/>
          </a:prstGeom>
          <a:noFill/>
        </p:spPr>
        <p:txBody>
          <a:bodyPr wrap="square" rtlCol="0">
            <a:spAutoFit/>
          </a:bodyPr>
          <a:lstStyle/>
          <a:p>
            <a:pPr marL="457189" marR="0" lvl="0" indent="-457189"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1600" b="1" i="0" u="none" strike="noStrike" kern="120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rPr>
              <a:t>CT´s moeten worden geïnstalleerd na de </a:t>
            </a:r>
            <a:r>
              <a:rPr kumimoji="0" lang="en-US" altLang="zh-CN" sz="1600" b="1" i="0" u="none" strike="noStrike" kern="1200" cap="none" spc="0" normalizeH="0" baseline="0" noProof="0" dirty="0" err="1">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rPr>
              <a:t>HOOFDmeter</a:t>
            </a:r>
            <a:r>
              <a:rPr kumimoji="0" lang="en-US" altLang="zh-CN" sz="1600" b="1" i="0" u="none" strike="noStrike" kern="120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1600" b="1" i="0" u="none" strike="noStrike" kern="1200" cap="none" spc="0" normalizeH="0" baseline="0" noProof="0" dirty="0" err="1">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rPr>
              <a:t>en</a:t>
            </a:r>
            <a:r>
              <a:rPr kumimoji="0" lang="en-US" altLang="zh-CN" sz="1600" b="1" i="0" u="none" strike="noStrike" kern="120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rPr>
              <a:t> ALTIJD VOOR DE VERBRUIKERS EN OMVORMER!</a:t>
            </a:r>
            <a:endPar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9" name="Grafik 8">
            <a:extLst>
              <a:ext uri="{FF2B5EF4-FFF2-40B4-BE49-F238E27FC236}">
                <a16:creationId xmlns:a16="http://schemas.microsoft.com/office/drawing/2014/main" id="{B9B3F395-FA76-4C38-A7AB-257E8021D544}"/>
              </a:ext>
            </a:extLst>
          </p:cNvPr>
          <p:cNvPicPr>
            <a:picLocks noChangeAspect="1"/>
          </p:cNvPicPr>
          <p:nvPr/>
        </p:nvPicPr>
        <p:blipFill>
          <a:blip r:embed="rId4"/>
          <a:stretch>
            <a:fillRect/>
          </a:stretch>
        </p:blipFill>
        <p:spPr>
          <a:xfrm>
            <a:off x="3080336" y="1615619"/>
            <a:ext cx="5995785" cy="4809061"/>
          </a:xfrm>
          <a:prstGeom prst="rect">
            <a:avLst/>
          </a:prstGeom>
        </p:spPr>
      </p:pic>
      <p:sp>
        <p:nvSpPr>
          <p:cNvPr id="11" name="Ellipse 10">
            <a:extLst>
              <a:ext uri="{FF2B5EF4-FFF2-40B4-BE49-F238E27FC236}">
                <a16:creationId xmlns:a16="http://schemas.microsoft.com/office/drawing/2014/main" id="{7D8F592B-33DD-4CA3-BF17-77BAC45F7744}"/>
              </a:ext>
            </a:extLst>
          </p:cNvPr>
          <p:cNvSpPr/>
          <p:nvPr/>
        </p:nvSpPr>
        <p:spPr>
          <a:xfrm>
            <a:off x="3380604" y="3346747"/>
            <a:ext cx="1294137" cy="230109"/>
          </a:xfrm>
          <a:prstGeom prst="ellipse">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Ellipse 11">
            <a:extLst>
              <a:ext uri="{FF2B5EF4-FFF2-40B4-BE49-F238E27FC236}">
                <a16:creationId xmlns:a16="http://schemas.microsoft.com/office/drawing/2014/main" id="{C758C1B0-F17C-453E-B525-312DEEB024EC}"/>
              </a:ext>
            </a:extLst>
          </p:cNvPr>
          <p:cNvSpPr/>
          <p:nvPr/>
        </p:nvSpPr>
        <p:spPr>
          <a:xfrm>
            <a:off x="5956687" y="3576856"/>
            <a:ext cx="1020676" cy="697987"/>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srgbClr val="00B050"/>
              </a:solidFill>
              <a:effectLst/>
              <a:uLnTx/>
              <a:uFillTx/>
              <a:latin typeface="Calibri" panose="020F0502020204030204"/>
              <a:ea typeface="+mn-ea"/>
              <a:cs typeface="+mn-cs"/>
            </a:endParaRPr>
          </a:p>
        </p:txBody>
      </p:sp>
      <p:sp>
        <p:nvSpPr>
          <p:cNvPr id="13" name="Textfeld 12">
            <a:extLst>
              <a:ext uri="{FF2B5EF4-FFF2-40B4-BE49-F238E27FC236}">
                <a16:creationId xmlns:a16="http://schemas.microsoft.com/office/drawing/2014/main" id="{89F3B563-4CE3-465A-85A1-EC8C96048882}"/>
              </a:ext>
            </a:extLst>
          </p:cNvPr>
          <p:cNvSpPr txBox="1"/>
          <p:nvPr/>
        </p:nvSpPr>
        <p:spPr>
          <a:xfrm>
            <a:off x="431372" y="4122875"/>
            <a:ext cx="2419252" cy="748988"/>
          </a:xfrm>
          <a:prstGeom prst="rect">
            <a:avLst/>
          </a:prstGeom>
          <a:noFill/>
          <a:ln w="28575">
            <a:solidFill>
              <a:schemeClr val="accent2">
                <a:lumMod val="7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267" b="1" i="0" u="none" strike="noStrike" kern="1200" cap="none" spc="0" normalizeH="0" baseline="0" noProof="0" dirty="0">
                <a:ln>
                  <a:noFill/>
                </a:ln>
                <a:solidFill>
                  <a:srgbClr val="FF0000"/>
                </a:solidFill>
                <a:effectLst/>
                <a:uLnTx/>
                <a:uFillTx/>
                <a:latin typeface="Calibri" panose="020F0502020204030204"/>
                <a:ea typeface="+mn-ea"/>
                <a:cs typeface="+mn-cs"/>
              </a:rPr>
              <a:t>NIET HIER</a:t>
            </a:r>
          </a:p>
        </p:txBody>
      </p:sp>
      <p:cxnSp>
        <p:nvCxnSpPr>
          <p:cNvPr id="14" name="Gerade Verbindung mit Pfeil 13">
            <a:extLst>
              <a:ext uri="{FF2B5EF4-FFF2-40B4-BE49-F238E27FC236}">
                <a16:creationId xmlns:a16="http://schemas.microsoft.com/office/drawing/2014/main" id="{1FE92052-9B3D-45EA-B2B2-7E72B07741BA}"/>
              </a:ext>
            </a:extLst>
          </p:cNvPr>
          <p:cNvCxnSpPr>
            <a:stCxn id="13" idx="3"/>
            <a:endCxn id="11" idx="2"/>
          </p:cNvCxnSpPr>
          <p:nvPr/>
        </p:nvCxnSpPr>
        <p:spPr>
          <a:xfrm flipV="1">
            <a:off x="2850624" y="3461802"/>
            <a:ext cx="529980" cy="1035567"/>
          </a:xfrm>
          <a:prstGeom prst="straightConnector1">
            <a:avLst/>
          </a:prstGeom>
          <a:ln w="127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Textfeld 14">
            <a:extLst>
              <a:ext uri="{FF2B5EF4-FFF2-40B4-BE49-F238E27FC236}">
                <a16:creationId xmlns:a16="http://schemas.microsoft.com/office/drawing/2014/main" id="{21293CA6-DBA1-424C-BB08-DC5A8A049FBF}"/>
              </a:ext>
            </a:extLst>
          </p:cNvPr>
          <p:cNvSpPr txBox="1"/>
          <p:nvPr/>
        </p:nvSpPr>
        <p:spPr>
          <a:xfrm>
            <a:off x="9477713" y="2172712"/>
            <a:ext cx="1428596" cy="748988"/>
          </a:xfrm>
          <a:prstGeom prst="rect">
            <a:avLst/>
          </a:prstGeom>
          <a:noFill/>
          <a:ln w="19050">
            <a:solidFill>
              <a:srgbClr val="00B05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267" b="1" i="0" u="none" strike="noStrike" kern="1200" cap="none" spc="0" normalizeH="0" baseline="0" noProof="0" dirty="0">
                <a:ln>
                  <a:noFill/>
                </a:ln>
                <a:solidFill>
                  <a:srgbClr val="00B050"/>
                </a:solidFill>
                <a:effectLst/>
                <a:uLnTx/>
                <a:uFillTx/>
                <a:latin typeface="Calibri" panose="020F0502020204030204"/>
                <a:ea typeface="+mn-ea"/>
                <a:cs typeface="+mn-cs"/>
              </a:rPr>
              <a:t>HIER!</a:t>
            </a:r>
          </a:p>
        </p:txBody>
      </p:sp>
      <p:cxnSp>
        <p:nvCxnSpPr>
          <p:cNvPr id="16" name="Gerade Verbindung mit Pfeil 15">
            <a:extLst>
              <a:ext uri="{FF2B5EF4-FFF2-40B4-BE49-F238E27FC236}">
                <a16:creationId xmlns:a16="http://schemas.microsoft.com/office/drawing/2014/main" id="{8E2CCB28-73D8-4669-B3D7-E436D2DA4F5C}"/>
              </a:ext>
            </a:extLst>
          </p:cNvPr>
          <p:cNvCxnSpPr>
            <a:stCxn id="15" idx="1"/>
            <a:endCxn id="12" idx="7"/>
          </p:cNvCxnSpPr>
          <p:nvPr/>
        </p:nvCxnSpPr>
        <p:spPr>
          <a:xfrm flipH="1">
            <a:off x="6827888" y="2547206"/>
            <a:ext cx="2649825" cy="1131868"/>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7" name="Ellipse 16">
            <a:extLst>
              <a:ext uri="{FF2B5EF4-FFF2-40B4-BE49-F238E27FC236}">
                <a16:creationId xmlns:a16="http://schemas.microsoft.com/office/drawing/2014/main" id="{698AA363-8C15-44AE-A16B-9B452C2E7FBF}"/>
              </a:ext>
            </a:extLst>
          </p:cNvPr>
          <p:cNvSpPr/>
          <p:nvPr/>
        </p:nvSpPr>
        <p:spPr>
          <a:xfrm>
            <a:off x="3689222" y="4282616"/>
            <a:ext cx="1294137" cy="230109"/>
          </a:xfrm>
          <a:prstGeom prst="ellipse">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Gerade Verbindung mit Pfeil 17">
            <a:extLst>
              <a:ext uri="{FF2B5EF4-FFF2-40B4-BE49-F238E27FC236}">
                <a16:creationId xmlns:a16="http://schemas.microsoft.com/office/drawing/2014/main" id="{7253ACEF-242A-468A-8C6C-920C2655E35E}"/>
              </a:ext>
            </a:extLst>
          </p:cNvPr>
          <p:cNvCxnSpPr>
            <a:cxnSpLocks/>
            <a:stCxn id="13" idx="3"/>
            <a:endCxn id="17" idx="2"/>
          </p:cNvCxnSpPr>
          <p:nvPr/>
        </p:nvCxnSpPr>
        <p:spPr>
          <a:xfrm flipV="1">
            <a:off x="2850624" y="4397671"/>
            <a:ext cx="838598" cy="99698"/>
          </a:xfrm>
          <a:prstGeom prst="straightConnector1">
            <a:avLst/>
          </a:prstGeom>
          <a:ln w="127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Rechteck 18">
            <a:extLst>
              <a:ext uri="{FF2B5EF4-FFF2-40B4-BE49-F238E27FC236}">
                <a16:creationId xmlns:a16="http://schemas.microsoft.com/office/drawing/2014/main" id="{EFFDF89E-35EC-48CB-8D86-D920AF061E2C}"/>
              </a:ext>
            </a:extLst>
          </p:cNvPr>
          <p:cNvSpPr/>
          <p:nvPr/>
        </p:nvSpPr>
        <p:spPr>
          <a:xfrm>
            <a:off x="925285" y="2669192"/>
            <a:ext cx="1661487"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8000" b="0" i="0" u="none" strike="noStrike" kern="1200" cap="none" spc="0" normalizeH="0" baseline="0" noProof="0" dirty="0">
                <a:ln>
                  <a:noFill/>
                </a:ln>
                <a:solidFill>
                  <a:srgbClr val="FF0000"/>
                </a:solidFill>
                <a:effectLst/>
                <a:uLnTx/>
                <a:uFillTx/>
                <a:latin typeface="Calibri" panose="020F0502020204030204"/>
                <a:ea typeface="+mn-ea"/>
                <a:cs typeface="+mn-cs"/>
              </a:rPr>
              <a:t>🤬</a:t>
            </a:r>
          </a:p>
        </p:txBody>
      </p:sp>
      <p:sp>
        <p:nvSpPr>
          <p:cNvPr id="20" name="Rechteck 19">
            <a:extLst>
              <a:ext uri="{FF2B5EF4-FFF2-40B4-BE49-F238E27FC236}">
                <a16:creationId xmlns:a16="http://schemas.microsoft.com/office/drawing/2014/main" id="{C88E7740-D3F5-44B3-9875-BB6150582179}"/>
              </a:ext>
            </a:extLst>
          </p:cNvPr>
          <p:cNvSpPr/>
          <p:nvPr/>
        </p:nvSpPr>
        <p:spPr>
          <a:xfrm>
            <a:off x="9662615" y="3135195"/>
            <a:ext cx="1311578" cy="107721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6400" b="0" i="0" u="none" strike="noStrike" kern="1200" cap="none" spc="0" normalizeH="0" baseline="0" noProof="0" dirty="0">
                <a:ln>
                  <a:noFill/>
                </a:ln>
                <a:solidFill>
                  <a:srgbClr val="00B05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591103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5"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2000"/>
                                        <p:tgtEl>
                                          <p:spTgt spid="19"/>
                                        </p:tgtEl>
                                      </p:cBhvr>
                                    </p:animEffect>
                                    <p:anim calcmode="lin" valueType="num">
                                      <p:cBhvr>
                                        <p:cTn id="24" dur="2000" fill="hold"/>
                                        <p:tgtEl>
                                          <p:spTgt spid="19"/>
                                        </p:tgtEl>
                                        <p:attrNameLst>
                                          <p:attrName>style.rotation</p:attrName>
                                        </p:attrNameLst>
                                      </p:cBhvr>
                                      <p:tavLst>
                                        <p:tav tm="0">
                                          <p:val>
                                            <p:fltVal val="720"/>
                                          </p:val>
                                        </p:tav>
                                        <p:tav tm="100000">
                                          <p:val>
                                            <p:fltVal val="0"/>
                                          </p:val>
                                        </p:tav>
                                      </p:tavLst>
                                    </p:anim>
                                    <p:anim calcmode="lin" valueType="num">
                                      <p:cBhvr>
                                        <p:cTn id="25" dur="2000" fill="hold"/>
                                        <p:tgtEl>
                                          <p:spTgt spid="19"/>
                                        </p:tgtEl>
                                        <p:attrNameLst>
                                          <p:attrName>ppt_h</p:attrName>
                                        </p:attrNameLst>
                                      </p:cBhvr>
                                      <p:tavLst>
                                        <p:tav tm="0">
                                          <p:val>
                                            <p:fltVal val="0"/>
                                          </p:val>
                                        </p:tav>
                                        <p:tav tm="100000">
                                          <p:val>
                                            <p:strVal val="#ppt_h"/>
                                          </p:val>
                                        </p:tav>
                                      </p:tavLst>
                                    </p:anim>
                                    <p:anim calcmode="lin" valueType="num">
                                      <p:cBhvr>
                                        <p:cTn id="26" dur="2000" fill="hold"/>
                                        <p:tgtEl>
                                          <p:spTgt spid="19"/>
                                        </p:tgtEl>
                                        <p:attrNameLst>
                                          <p:attrName>ppt_w</p:attrName>
                                        </p:attrNameLst>
                                      </p:cBhvr>
                                      <p:tavLst>
                                        <p:tav tm="0">
                                          <p:val>
                                            <p:fltVal val="0"/>
                                          </p:val>
                                        </p:tav>
                                        <p:tav tm="100000">
                                          <p:val>
                                            <p:strVal val="#ppt_w"/>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0" presetClass="exit" presetSubtype="0" fill="hold" nodeType="withEffect">
                                  <p:stCondLst>
                                    <p:cond delay="0"/>
                                  </p:stCondLst>
                                  <p:childTnLst>
                                    <p:animEffect transition="out" filter="fade">
                                      <p:cBhvr>
                                        <p:cTn id="36" dur="500"/>
                                        <p:tgtEl>
                                          <p:spTgt spid="21"/>
                                        </p:tgtEl>
                                      </p:cBhvr>
                                    </p:animEffect>
                                    <p:set>
                                      <p:cBhvr>
                                        <p:cTn id="37" dur="1" fill="hold">
                                          <p:stCondLst>
                                            <p:cond delay="499"/>
                                          </p:stCondLst>
                                        </p:cTn>
                                        <p:tgtEl>
                                          <p:spTgt spid="2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6"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down)">
                                      <p:cBhvr>
                                        <p:cTn id="42" dur="580">
                                          <p:stCondLst>
                                            <p:cond delay="0"/>
                                          </p:stCondLst>
                                        </p:cTn>
                                        <p:tgtEl>
                                          <p:spTgt spid="20"/>
                                        </p:tgtEl>
                                      </p:cBhvr>
                                    </p:animEffect>
                                    <p:anim calcmode="lin" valueType="num">
                                      <p:cBhvr>
                                        <p:cTn id="43"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48" dur="26">
                                          <p:stCondLst>
                                            <p:cond delay="650"/>
                                          </p:stCondLst>
                                        </p:cTn>
                                        <p:tgtEl>
                                          <p:spTgt spid="20"/>
                                        </p:tgtEl>
                                      </p:cBhvr>
                                      <p:to x="100000" y="60000"/>
                                    </p:animScale>
                                    <p:animScale>
                                      <p:cBhvr>
                                        <p:cTn id="49" dur="166" decel="50000">
                                          <p:stCondLst>
                                            <p:cond delay="676"/>
                                          </p:stCondLst>
                                        </p:cTn>
                                        <p:tgtEl>
                                          <p:spTgt spid="20"/>
                                        </p:tgtEl>
                                      </p:cBhvr>
                                      <p:to x="100000" y="100000"/>
                                    </p:animScale>
                                    <p:animScale>
                                      <p:cBhvr>
                                        <p:cTn id="50" dur="26">
                                          <p:stCondLst>
                                            <p:cond delay="1312"/>
                                          </p:stCondLst>
                                        </p:cTn>
                                        <p:tgtEl>
                                          <p:spTgt spid="20"/>
                                        </p:tgtEl>
                                      </p:cBhvr>
                                      <p:to x="100000" y="80000"/>
                                    </p:animScale>
                                    <p:animScale>
                                      <p:cBhvr>
                                        <p:cTn id="51" dur="166" decel="50000">
                                          <p:stCondLst>
                                            <p:cond delay="1338"/>
                                          </p:stCondLst>
                                        </p:cTn>
                                        <p:tgtEl>
                                          <p:spTgt spid="20"/>
                                        </p:tgtEl>
                                      </p:cBhvr>
                                      <p:to x="100000" y="100000"/>
                                    </p:animScale>
                                    <p:animScale>
                                      <p:cBhvr>
                                        <p:cTn id="52" dur="26">
                                          <p:stCondLst>
                                            <p:cond delay="1642"/>
                                          </p:stCondLst>
                                        </p:cTn>
                                        <p:tgtEl>
                                          <p:spTgt spid="20"/>
                                        </p:tgtEl>
                                      </p:cBhvr>
                                      <p:to x="100000" y="90000"/>
                                    </p:animScale>
                                    <p:animScale>
                                      <p:cBhvr>
                                        <p:cTn id="53" dur="166" decel="50000">
                                          <p:stCondLst>
                                            <p:cond delay="1668"/>
                                          </p:stCondLst>
                                        </p:cTn>
                                        <p:tgtEl>
                                          <p:spTgt spid="20"/>
                                        </p:tgtEl>
                                      </p:cBhvr>
                                      <p:to x="100000" y="100000"/>
                                    </p:animScale>
                                    <p:animScale>
                                      <p:cBhvr>
                                        <p:cTn id="54" dur="26">
                                          <p:stCondLst>
                                            <p:cond delay="1808"/>
                                          </p:stCondLst>
                                        </p:cTn>
                                        <p:tgtEl>
                                          <p:spTgt spid="20"/>
                                        </p:tgtEl>
                                      </p:cBhvr>
                                      <p:to x="100000" y="95000"/>
                                    </p:animScale>
                                    <p:animScale>
                                      <p:cBhvr>
                                        <p:cTn id="55" dur="166" decel="50000">
                                          <p:stCondLst>
                                            <p:cond delay="1834"/>
                                          </p:stCondLst>
                                        </p:cTn>
                                        <p:tgtEl>
                                          <p:spTgt spid="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5" grpId="0" animBg="1"/>
      <p:bldP spid="17" grpId="0" animBg="1"/>
      <p:bldP spid="19"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文本占位符 1">
            <a:extLst>
              <a:ext uri="{FF2B5EF4-FFF2-40B4-BE49-F238E27FC236}">
                <a16:creationId xmlns:a16="http://schemas.microsoft.com/office/drawing/2014/main" id="{8F3F4BE9-565E-41B4-9782-C37D5F774A18}"/>
              </a:ext>
            </a:extLst>
          </p:cNvPr>
          <p:cNvSpPr txBox="1">
            <a:spLocks/>
          </p:cNvSpPr>
          <p:nvPr/>
        </p:nvSpPr>
        <p:spPr>
          <a:xfrm>
            <a:off x="431373" y="433320"/>
            <a:ext cx="7398601" cy="5691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defTabSz="1219140">
              <a:spcBef>
                <a:spcPts val="800"/>
              </a:spcBef>
              <a:buNone/>
              <a:defRPr/>
            </a:pPr>
            <a:r>
              <a:rPr lang="de-DE" altLang="zh-CN" sz="2700" b="1" dirty="0">
                <a:solidFill>
                  <a:prstClr val="white">
                    <a:lumMod val="50000"/>
                  </a:prstClr>
                </a:solidFill>
                <a:latin typeface="Arial" panose="020B0604020202020204" pitchFamily="34" charset="0"/>
                <a:ea typeface="Arial Unicode MS" pitchFamily="34" charset="-122"/>
                <a:cs typeface="Arial" panose="020B0604020202020204" pitchFamily="34" charset="0"/>
              </a:rPr>
              <a:t>Systeem verbindingen – Slimme Meter / CT</a:t>
            </a:r>
          </a:p>
        </p:txBody>
      </p:sp>
      <p:sp>
        <p:nvSpPr>
          <p:cNvPr id="10" name="文本框 6">
            <a:extLst>
              <a:ext uri="{FF2B5EF4-FFF2-40B4-BE49-F238E27FC236}">
                <a16:creationId xmlns:a16="http://schemas.microsoft.com/office/drawing/2014/main" id="{C871CF76-5659-498E-A078-D15375E4F38F}"/>
              </a:ext>
            </a:extLst>
          </p:cNvPr>
          <p:cNvSpPr txBox="1"/>
          <p:nvPr/>
        </p:nvSpPr>
        <p:spPr>
          <a:xfrm>
            <a:off x="437696" y="1002453"/>
            <a:ext cx="12183533" cy="1850186"/>
          </a:xfrm>
          <a:prstGeom prst="rect">
            <a:avLst/>
          </a:prstGeom>
          <a:noFill/>
        </p:spPr>
        <p:txBody>
          <a:bodyPr wrap="square" rtlCol="0">
            <a:spAutoFit/>
          </a:bodyPr>
          <a:lstStyle/>
          <a:p>
            <a:pPr marL="380990" marR="0" lvl="0"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de-DE"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Elke</a:t>
            </a:r>
            <a:r>
              <a:rPr kumimoji="0" lang="de-DE" altLang="zh-CN" b="0" i="0" u="none" strike="noStrike" kern="1200" cap="none" spc="0" normalizeH="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de-DE"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CT is gelabeld </a:t>
            </a: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L1 – CT A, L2 – CT B, L3 – CT C</a:t>
            </a:r>
          </a:p>
          <a:p>
            <a:pPr marL="457189" marR="0" lvl="0" indent="-457189"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a:p>
            <a:pPr marL="838179" marR="0" lvl="1"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16" name="Grafik 15" descr="Ein Bild, das Anzeige enthält.&#10;&#10;Automatisch generierte Beschreibung">
            <a:extLst>
              <a:ext uri="{FF2B5EF4-FFF2-40B4-BE49-F238E27FC236}">
                <a16:creationId xmlns:a16="http://schemas.microsoft.com/office/drawing/2014/main" id="{AA4C8690-CB16-431C-8DD2-2690524869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18730" y="1998492"/>
            <a:ext cx="1311015" cy="4194785"/>
          </a:xfrm>
          <a:prstGeom prst="rect">
            <a:avLst/>
          </a:prstGeom>
        </p:spPr>
      </p:pic>
      <p:pic>
        <p:nvPicPr>
          <p:cNvPr id="17" name="Grafik 16" descr="Ein Bild, das drinnen, Tisch, sitzend, Licht enthält.&#10;&#10;Automatisch generierte Beschreibung">
            <a:extLst>
              <a:ext uri="{FF2B5EF4-FFF2-40B4-BE49-F238E27FC236}">
                <a16:creationId xmlns:a16="http://schemas.microsoft.com/office/drawing/2014/main" id="{14824067-7737-4583-B170-F3C8D47D61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5400000">
            <a:off x="-221430" y="3431857"/>
            <a:ext cx="4194785" cy="1328056"/>
          </a:xfrm>
          <a:prstGeom prst="rect">
            <a:avLst/>
          </a:prstGeom>
        </p:spPr>
      </p:pic>
      <p:sp>
        <p:nvSpPr>
          <p:cNvPr id="18" name="Flussdiagramm: Lochstreifen 17">
            <a:extLst>
              <a:ext uri="{FF2B5EF4-FFF2-40B4-BE49-F238E27FC236}">
                <a16:creationId xmlns:a16="http://schemas.microsoft.com/office/drawing/2014/main" id="{65DF57CA-B42E-433D-B861-D302C4645305}"/>
              </a:ext>
            </a:extLst>
          </p:cNvPr>
          <p:cNvSpPr/>
          <p:nvPr/>
        </p:nvSpPr>
        <p:spPr>
          <a:xfrm>
            <a:off x="2712928" y="2334966"/>
            <a:ext cx="1420121" cy="251260"/>
          </a:xfrm>
          <a:prstGeom prst="flowChartPunchedTape">
            <a:avLst/>
          </a:prstGeom>
          <a:solidFill>
            <a:srgbClr val="B6583A"/>
          </a:solidFill>
          <a:ln>
            <a:solidFill>
              <a:srgbClr val="B658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lussdiagramm: Lochstreifen 18">
            <a:extLst>
              <a:ext uri="{FF2B5EF4-FFF2-40B4-BE49-F238E27FC236}">
                <a16:creationId xmlns:a16="http://schemas.microsoft.com/office/drawing/2014/main" id="{365FEDB6-EF3C-492F-AAA3-6AF326BD13A1}"/>
              </a:ext>
            </a:extLst>
          </p:cNvPr>
          <p:cNvSpPr/>
          <p:nvPr/>
        </p:nvSpPr>
        <p:spPr>
          <a:xfrm>
            <a:off x="4546780" y="2334965"/>
            <a:ext cx="1420123" cy="251260"/>
          </a:xfrm>
          <a:prstGeom prst="flowChartPunchedTape">
            <a:avLst/>
          </a:prstGeom>
          <a:solidFill>
            <a:srgbClr val="B6583A"/>
          </a:solidFill>
          <a:ln>
            <a:solidFill>
              <a:srgbClr val="B658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lussdiagramm: Lochstreifen 19">
            <a:extLst>
              <a:ext uri="{FF2B5EF4-FFF2-40B4-BE49-F238E27FC236}">
                <a16:creationId xmlns:a16="http://schemas.microsoft.com/office/drawing/2014/main" id="{6298B285-4CAF-4ED5-B456-10848337D1F9}"/>
              </a:ext>
            </a:extLst>
          </p:cNvPr>
          <p:cNvSpPr/>
          <p:nvPr/>
        </p:nvSpPr>
        <p:spPr>
          <a:xfrm>
            <a:off x="2712928" y="3740189"/>
            <a:ext cx="1420121" cy="251260"/>
          </a:xfrm>
          <a:prstGeom prst="flowChartPunchedTap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lussdiagramm: Lochstreifen 20">
            <a:extLst>
              <a:ext uri="{FF2B5EF4-FFF2-40B4-BE49-F238E27FC236}">
                <a16:creationId xmlns:a16="http://schemas.microsoft.com/office/drawing/2014/main" id="{17B3D53B-DE51-491E-8940-8D35419E781C}"/>
              </a:ext>
            </a:extLst>
          </p:cNvPr>
          <p:cNvSpPr/>
          <p:nvPr/>
        </p:nvSpPr>
        <p:spPr>
          <a:xfrm>
            <a:off x="4546780" y="3740187"/>
            <a:ext cx="1420123" cy="251260"/>
          </a:xfrm>
          <a:prstGeom prst="flowChartPunchedTap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lussdiagramm: Lochstreifen 21">
            <a:extLst>
              <a:ext uri="{FF2B5EF4-FFF2-40B4-BE49-F238E27FC236}">
                <a16:creationId xmlns:a16="http://schemas.microsoft.com/office/drawing/2014/main" id="{F186D865-6B89-4034-825A-5DDFCE3BC0A5}"/>
              </a:ext>
            </a:extLst>
          </p:cNvPr>
          <p:cNvSpPr/>
          <p:nvPr/>
        </p:nvSpPr>
        <p:spPr>
          <a:xfrm>
            <a:off x="2712927" y="5120805"/>
            <a:ext cx="1505275" cy="251260"/>
          </a:xfrm>
          <a:prstGeom prst="flowChartPunchedTap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lussdiagramm: Lochstreifen 27">
            <a:extLst>
              <a:ext uri="{FF2B5EF4-FFF2-40B4-BE49-F238E27FC236}">
                <a16:creationId xmlns:a16="http://schemas.microsoft.com/office/drawing/2014/main" id="{1523FD48-4487-4974-BE14-4C38E91D716E}"/>
              </a:ext>
            </a:extLst>
          </p:cNvPr>
          <p:cNvSpPr/>
          <p:nvPr/>
        </p:nvSpPr>
        <p:spPr>
          <a:xfrm>
            <a:off x="4546780" y="5120803"/>
            <a:ext cx="1420123" cy="251260"/>
          </a:xfrm>
          <a:prstGeom prst="flowChartPunchedTap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 name="Grafik 29" descr="Strommast">
            <a:extLst>
              <a:ext uri="{FF2B5EF4-FFF2-40B4-BE49-F238E27FC236}">
                <a16:creationId xmlns:a16="http://schemas.microsoft.com/office/drawing/2014/main" id="{1D3A4F82-F355-48CF-9936-ED70BDA824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58189" y="2448894"/>
            <a:ext cx="2042707" cy="1960212"/>
          </a:xfrm>
          <a:prstGeom prst="rect">
            <a:avLst/>
          </a:prstGeom>
        </p:spPr>
      </p:pic>
      <p:sp>
        <p:nvSpPr>
          <p:cNvPr id="32" name="Pfeil: nach rechts 31">
            <a:extLst>
              <a:ext uri="{FF2B5EF4-FFF2-40B4-BE49-F238E27FC236}">
                <a16:creationId xmlns:a16="http://schemas.microsoft.com/office/drawing/2014/main" id="{ACEDFAE8-B82B-4B83-92EF-DD89F8EF5C44}"/>
              </a:ext>
            </a:extLst>
          </p:cNvPr>
          <p:cNvSpPr/>
          <p:nvPr/>
        </p:nvSpPr>
        <p:spPr>
          <a:xfrm>
            <a:off x="6529464" y="2222806"/>
            <a:ext cx="1738009" cy="475575"/>
          </a:xfrm>
          <a:prstGeom prst="rightArrow">
            <a:avLst/>
          </a:prstGeom>
          <a:solidFill>
            <a:srgbClr val="B6583A"/>
          </a:solidFill>
          <a:ln>
            <a:solidFill>
              <a:srgbClr val="B658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feld 33">
            <a:extLst>
              <a:ext uri="{FF2B5EF4-FFF2-40B4-BE49-F238E27FC236}">
                <a16:creationId xmlns:a16="http://schemas.microsoft.com/office/drawing/2014/main" id="{CF814D2E-63BC-46D6-837F-56A7BF6A313B}"/>
              </a:ext>
            </a:extLst>
          </p:cNvPr>
          <p:cNvSpPr txBox="1"/>
          <p:nvPr/>
        </p:nvSpPr>
        <p:spPr>
          <a:xfrm>
            <a:off x="9483403" y="4493537"/>
            <a:ext cx="59227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grid</a:t>
            </a:r>
            <a:endParaRPr kumimoji="0" lang="de-DE"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Pfeil: nach rechts 35">
            <a:extLst>
              <a:ext uri="{FF2B5EF4-FFF2-40B4-BE49-F238E27FC236}">
                <a16:creationId xmlns:a16="http://schemas.microsoft.com/office/drawing/2014/main" id="{F138552A-BBF6-49A5-B284-29F17AF22054}"/>
              </a:ext>
            </a:extLst>
          </p:cNvPr>
          <p:cNvSpPr/>
          <p:nvPr/>
        </p:nvSpPr>
        <p:spPr>
          <a:xfrm>
            <a:off x="6537092" y="4984817"/>
            <a:ext cx="1738009" cy="475575"/>
          </a:xfrm>
          <a:prstGeom prst="right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Pfeil: nach rechts 37">
            <a:extLst>
              <a:ext uri="{FF2B5EF4-FFF2-40B4-BE49-F238E27FC236}">
                <a16:creationId xmlns:a16="http://schemas.microsoft.com/office/drawing/2014/main" id="{6A46F915-BB9C-46D8-9C5A-A845CF79BBBD}"/>
              </a:ext>
            </a:extLst>
          </p:cNvPr>
          <p:cNvSpPr/>
          <p:nvPr/>
        </p:nvSpPr>
        <p:spPr>
          <a:xfrm>
            <a:off x="6529464" y="3617034"/>
            <a:ext cx="1738009" cy="47557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Textfeld 39">
            <a:extLst>
              <a:ext uri="{FF2B5EF4-FFF2-40B4-BE49-F238E27FC236}">
                <a16:creationId xmlns:a16="http://schemas.microsoft.com/office/drawing/2014/main" id="{FF3E909A-1D83-439B-9CF6-0DBFC3A018B5}"/>
              </a:ext>
            </a:extLst>
          </p:cNvPr>
          <p:cNvSpPr txBox="1"/>
          <p:nvPr/>
        </p:nvSpPr>
        <p:spPr>
          <a:xfrm>
            <a:off x="6096001" y="1682010"/>
            <a:ext cx="2980545"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b="1" dirty="0">
                <a:solidFill>
                  <a:srgbClr val="FF0000"/>
                </a:solidFill>
                <a:latin typeface="Arial" panose="020B0604020202020204" pitchFamily="34" charset="0"/>
                <a:ea typeface="等线" panose="02010600030101010101" pitchFamily="2" charset="-122"/>
                <a:cs typeface="Arial" panose="020B0604020202020204" pitchFamily="34" charset="0"/>
              </a:rPr>
              <a:t>Pijlen</a:t>
            </a:r>
            <a:r>
              <a:rPr kumimoji="0" lang="en-US" altLang="zh-CN" sz="1600" b="1" i="0" u="none" strike="noStrike" kern="120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rPr>
              <a:t> wijzen naar het grid</a:t>
            </a:r>
            <a:endParaRPr kumimoji="0" lang="de-DE" sz="1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8825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Effect transition="in" filter="fade">
                                      <p:cBhvr>
                                        <p:cTn id="11" dur="500"/>
                                        <p:tgtEl>
                                          <p:spTgt spid="10">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childTnLst>
                                </p:cTn>
                              </p:par>
                            </p:childTnLst>
                          </p:cTn>
                        </p:par>
                        <p:par>
                          <p:cTn id="39" fill="hold">
                            <p:stCondLst>
                              <p:cond delay="2500"/>
                            </p:stCondLst>
                            <p:childTnLst>
                              <p:par>
                                <p:cTn id="40" presetID="10" presetClass="entr" presetSubtype="0" fill="hold" grpId="0" nodeType="after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500"/>
                                        <p:tgtEl>
                                          <p:spTgt spid="3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fade">
                                      <p:cBhvr>
                                        <p:cTn id="45" dur="500"/>
                                        <p:tgtEl>
                                          <p:spTgt spid="3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500"/>
                                        <p:tgtEl>
                                          <p:spTgt spid="36"/>
                                        </p:tgtEl>
                                      </p:cBhvr>
                                    </p:animEffect>
                                  </p:childTnLst>
                                </p:cTn>
                              </p:par>
                            </p:childTnLst>
                          </p:cTn>
                        </p:par>
                        <p:par>
                          <p:cTn id="49" fill="hold">
                            <p:stCondLst>
                              <p:cond delay="3000"/>
                            </p:stCondLst>
                            <p:childTnLst>
                              <p:par>
                                <p:cTn id="50" presetID="10" presetClass="entr" presetSubtype="0" fill="hold" nodeType="after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500"/>
                                        <p:tgtEl>
                                          <p:spTgt spid="34"/>
                                        </p:tgtEl>
                                      </p:cBhvr>
                                    </p:animEffect>
                                  </p:childTnLst>
                                </p:cTn>
                              </p:par>
                              <p:par>
                                <p:cTn id="56" presetID="1" presetClass="entr" presetSubtype="0" fill="hold" grpId="0" nodeType="withEffect">
                                  <p:stCondLst>
                                    <p:cond delay="0"/>
                                  </p:stCondLst>
                                  <p:childTnLst>
                                    <p:set>
                                      <p:cBhvr>
                                        <p:cTn id="57"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8" grpId="0" animBg="1"/>
      <p:bldP spid="32" grpId="0" animBg="1"/>
      <p:bldP spid="34" grpId="0"/>
      <p:bldP spid="36" grpId="0" animBg="1"/>
      <p:bldP spid="38" grpId="0" animBg="1"/>
      <p:bldP spid="4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文本占位符 1">
            <a:extLst>
              <a:ext uri="{FF2B5EF4-FFF2-40B4-BE49-F238E27FC236}">
                <a16:creationId xmlns:a16="http://schemas.microsoft.com/office/drawing/2014/main" id="{8F3F4BE9-565E-41B4-9782-C37D5F774A18}"/>
              </a:ext>
            </a:extLst>
          </p:cNvPr>
          <p:cNvSpPr txBox="1">
            <a:spLocks/>
          </p:cNvSpPr>
          <p:nvPr/>
        </p:nvSpPr>
        <p:spPr>
          <a:xfrm>
            <a:off x="431373" y="433320"/>
            <a:ext cx="7398601" cy="5691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defTabSz="1219140">
              <a:spcBef>
                <a:spcPts val="800"/>
              </a:spcBef>
              <a:buNone/>
              <a:defRPr/>
            </a:pPr>
            <a:r>
              <a:rPr lang="de-DE" altLang="zh-CN" sz="2700" b="1" dirty="0">
                <a:solidFill>
                  <a:prstClr val="white">
                    <a:lumMod val="50000"/>
                  </a:prstClr>
                </a:solidFill>
                <a:latin typeface="Arial" panose="020B0604020202020204" pitchFamily="34" charset="0"/>
                <a:ea typeface="Arial Unicode MS" pitchFamily="34" charset="-122"/>
                <a:cs typeface="Arial" panose="020B0604020202020204" pitchFamily="34" charset="0"/>
              </a:rPr>
              <a:t>Systeem verbindingen – Slimme Meter / CT</a:t>
            </a:r>
          </a:p>
        </p:txBody>
      </p:sp>
      <p:sp>
        <p:nvSpPr>
          <p:cNvPr id="10" name="文本框 6">
            <a:extLst>
              <a:ext uri="{FF2B5EF4-FFF2-40B4-BE49-F238E27FC236}">
                <a16:creationId xmlns:a16="http://schemas.microsoft.com/office/drawing/2014/main" id="{C871CF76-5659-498E-A078-D15375E4F38F}"/>
              </a:ext>
            </a:extLst>
          </p:cNvPr>
          <p:cNvSpPr txBox="1"/>
          <p:nvPr/>
        </p:nvSpPr>
        <p:spPr>
          <a:xfrm>
            <a:off x="431372" y="999096"/>
            <a:ext cx="12183533" cy="1562864"/>
          </a:xfrm>
          <a:prstGeom prst="rect">
            <a:avLst/>
          </a:prstGeom>
          <a:noFill/>
        </p:spPr>
        <p:txBody>
          <a:bodyPr wrap="square" rtlCol="0">
            <a:spAutoFit/>
          </a:bodyPr>
          <a:lstStyle/>
          <a:p>
            <a:pPr marL="380990" marR="0" lvl="0"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de-DE"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Pijl moet naar </a:t>
            </a:r>
            <a:r>
              <a:rPr lang="de-DE" altLang="zh-CN" dirty="0">
                <a:solidFill>
                  <a:schemeClr val="tx1">
                    <a:lumMod val="75000"/>
                    <a:lumOff val="25000"/>
                  </a:schemeClr>
                </a:solidFill>
                <a:latin typeface="Arial" panose="020B0604020202020204" pitchFamily="34" charset="0"/>
                <a:ea typeface="等线" panose="02010600030101010101" pitchFamily="2" charset="-122"/>
                <a:cs typeface="Arial" panose="020B0604020202020204" pitchFamily="34" charset="0"/>
              </a:rPr>
              <a:t>het</a:t>
            </a:r>
            <a:r>
              <a:rPr kumimoji="0" lang="de-DE"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 Grid wijzen</a:t>
            </a:r>
          </a:p>
          <a:p>
            <a:pPr marL="457189" marR="0" lvl="0" indent="-457189"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a:p>
            <a:pPr marL="838179" marR="0" lvl="1"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3" name="Textfeld 22">
            <a:extLst>
              <a:ext uri="{FF2B5EF4-FFF2-40B4-BE49-F238E27FC236}">
                <a16:creationId xmlns:a16="http://schemas.microsoft.com/office/drawing/2014/main" id="{E0567B92-97BE-473E-8793-CECA0482F1EB}"/>
              </a:ext>
            </a:extLst>
          </p:cNvPr>
          <p:cNvSpPr txBox="1"/>
          <p:nvPr/>
        </p:nvSpPr>
        <p:spPr>
          <a:xfrm>
            <a:off x="6443135" y="1548614"/>
            <a:ext cx="5494864" cy="646331"/>
          </a:xfrm>
          <a:prstGeom prst="rect">
            <a:avLst/>
          </a:prstGeom>
          <a:noFill/>
          <a:ln w="12700">
            <a:solidFill>
              <a:schemeClr val="tx1"/>
            </a:solidFill>
          </a:ln>
        </p:spPr>
        <p:txBody>
          <a:bodyPr wrap="square" rtlCol="0">
            <a:spAutoFit/>
          </a:bodyPr>
          <a:lstStyle/>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solidFill>
                  <a:schemeClr val="tx1">
                    <a:lumMod val="75000"/>
                    <a:lumOff val="25000"/>
                  </a:schemeClr>
                </a:solidFill>
                <a:latin typeface="Calibri" panose="020F0502020204030204"/>
              </a:rPr>
              <a:t>Pijl en</a:t>
            </a:r>
            <a:r>
              <a:rPr kumimoji="0" lang="de-DE" b="0" i="0" u="none" strike="noStrike" kern="1200" cap="none" spc="0" normalizeH="0" baseline="0" noProof="0" dirty="0">
                <a:ln>
                  <a:noFill/>
                </a:ln>
                <a:solidFill>
                  <a:schemeClr val="tx1">
                    <a:lumMod val="75000"/>
                    <a:lumOff val="25000"/>
                  </a:schemeClr>
                </a:solidFill>
                <a:effectLst/>
                <a:uLnTx/>
                <a:uFillTx/>
                <a:latin typeface="Calibri" panose="020F0502020204030204"/>
              </a:rPr>
              <a:t> L moeten naar </a:t>
            </a:r>
            <a:r>
              <a:rPr lang="de-DE" dirty="0">
                <a:solidFill>
                  <a:schemeClr val="tx1">
                    <a:lumMod val="75000"/>
                    <a:lumOff val="25000"/>
                  </a:schemeClr>
                </a:solidFill>
                <a:latin typeface="Calibri" panose="020F0502020204030204"/>
              </a:rPr>
              <a:t>het</a:t>
            </a:r>
            <a:r>
              <a:rPr kumimoji="0" lang="de-DE" b="0" i="0" u="none" strike="noStrike" kern="1200" cap="none" spc="0" normalizeH="0" baseline="0" noProof="0" dirty="0">
                <a:ln>
                  <a:noFill/>
                </a:ln>
                <a:solidFill>
                  <a:schemeClr val="tx1">
                    <a:lumMod val="75000"/>
                    <a:lumOff val="25000"/>
                  </a:schemeClr>
                </a:solidFill>
                <a:effectLst/>
                <a:uLnTx/>
                <a:uFillTx/>
                <a:latin typeface="Calibri" panose="020F0502020204030204"/>
              </a:rPr>
              <a:t> GRID wijzen</a:t>
            </a: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b="0" i="0" u="none" strike="noStrike" kern="1200" cap="none" spc="0" normalizeH="0" baseline="0" noProof="0" dirty="0">
                <a:ln>
                  <a:noFill/>
                </a:ln>
                <a:solidFill>
                  <a:schemeClr val="tx1">
                    <a:lumMod val="75000"/>
                    <a:lumOff val="25000"/>
                  </a:schemeClr>
                </a:solidFill>
                <a:effectLst/>
                <a:uLnTx/>
                <a:uFillTx/>
                <a:latin typeface="Calibri" panose="020F0502020204030204"/>
              </a:rPr>
              <a:t>L </a:t>
            </a:r>
            <a:r>
              <a:rPr lang="de-DE" dirty="0">
                <a:solidFill>
                  <a:schemeClr val="tx1">
                    <a:lumMod val="75000"/>
                    <a:lumOff val="25000"/>
                  </a:schemeClr>
                </a:solidFill>
                <a:latin typeface="Calibri" panose="020F0502020204030204"/>
              </a:rPr>
              <a:t>betekent niet</a:t>
            </a:r>
            <a:r>
              <a:rPr kumimoji="0" lang="de-DE" b="0" i="0" u="none" strike="noStrike" kern="1200" cap="none" spc="0" normalizeH="0" baseline="0" noProof="0" dirty="0">
                <a:ln>
                  <a:noFill/>
                </a:ln>
                <a:solidFill>
                  <a:schemeClr val="tx1">
                    <a:lumMod val="75000"/>
                    <a:lumOff val="25000"/>
                  </a:schemeClr>
                </a:solidFill>
                <a:effectLst/>
                <a:uLnTx/>
                <a:uFillTx/>
                <a:latin typeface="Calibri" panose="020F0502020204030204"/>
              </a:rPr>
              <a:t> „L“oads</a:t>
            </a:r>
          </a:p>
        </p:txBody>
      </p:sp>
      <p:pic>
        <p:nvPicPr>
          <p:cNvPr id="24" name="Grafik 23">
            <a:extLst>
              <a:ext uri="{FF2B5EF4-FFF2-40B4-BE49-F238E27FC236}">
                <a16:creationId xmlns:a16="http://schemas.microsoft.com/office/drawing/2014/main" id="{A376EDE5-C28A-4FFB-ACE6-634AD0AB3A10}"/>
              </a:ext>
            </a:extLst>
          </p:cNvPr>
          <p:cNvPicPr>
            <a:picLocks noChangeAspect="1"/>
          </p:cNvPicPr>
          <p:nvPr/>
        </p:nvPicPr>
        <p:blipFill>
          <a:blip r:embed="rId3"/>
          <a:stretch>
            <a:fillRect/>
          </a:stretch>
        </p:blipFill>
        <p:spPr>
          <a:xfrm>
            <a:off x="583141" y="1986861"/>
            <a:ext cx="5335059" cy="4871140"/>
          </a:xfrm>
          <a:prstGeom prst="rect">
            <a:avLst/>
          </a:prstGeom>
        </p:spPr>
      </p:pic>
      <p:cxnSp>
        <p:nvCxnSpPr>
          <p:cNvPr id="25" name="Gerade Verbindung mit Pfeil 24">
            <a:extLst>
              <a:ext uri="{FF2B5EF4-FFF2-40B4-BE49-F238E27FC236}">
                <a16:creationId xmlns:a16="http://schemas.microsoft.com/office/drawing/2014/main" id="{F89D61A7-40A3-4389-9AD9-F826BCB6D168}"/>
              </a:ext>
            </a:extLst>
          </p:cNvPr>
          <p:cNvCxnSpPr>
            <a:cxnSpLocks/>
            <a:stCxn id="23" idx="1"/>
            <a:endCxn id="26" idx="0"/>
          </p:cNvCxnSpPr>
          <p:nvPr/>
        </p:nvCxnSpPr>
        <p:spPr>
          <a:xfrm flipH="1">
            <a:off x="4986867" y="1871780"/>
            <a:ext cx="1456268" cy="3135083"/>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Ellipse 25">
            <a:extLst>
              <a:ext uri="{FF2B5EF4-FFF2-40B4-BE49-F238E27FC236}">
                <a16:creationId xmlns:a16="http://schemas.microsoft.com/office/drawing/2014/main" id="{827C9BA1-D3B7-448C-9CE7-FCF09DC91220}"/>
              </a:ext>
            </a:extLst>
          </p:cNvPr>
          <p:cNvSpPr/>
          <p:nvPr/>
        </p:nvSpPr>
        <p:spPr>
          <a:xfrm>
            <a:off x="4174067" y="5006863"/>
            <a:ext cx="1625600" cy="1490133"/>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7" name="Gerade Verbindung mit Pfeil 26">
            <a:extLst>
              <a:ext uri="{FF2B5EF4-FFF2-40B4-BE49-F238E27FC236}">
                <a16:creationId xmlns:a16="http://schemas.microsoft.com/office/drawing/2014/main" id="{F51D1E93-7333-49A8-ACB4-BB73BC4B3B4B}"/>
              </a:ext>
            </a:extLst>
          </p:cNvPr>
          <p:cNvCxnSpPr>
            <a:cxnSpLocks/>
            <a:endCxn id="29" idx="1"/>
          </p:cNvCxnSpPr>
          <p:nvPr/>
        </p:nvCxnSpPr>
        <p:spPr>
          <a:xfrm>
            <a:off x="9911891" y="3341470"/>
            <a:ext cx="474136"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9" name="Grafik 28">
            <a:extLst>
              <a:ext uri="{FF2B5EF4-FFF2-40B4-BE49-F238E27FC236}">
                <a16:creationId xmlns:a16="http://schemas.microsoft.com/office/drawing/2014/main" id="{62541711-6FD0-4148-82FD-A76B3BBE8375}"/>
              </a:ext>
            </a:extLst>
          </p:cNvPr>
          <p:cNvPicPr>
            <a:picLocks noChangeAspect="1"/>
          </p:cNvPicPr>
          <p:nvPr/>
        </p:nvPicPr>
        <p:blipFill>
          <a:blip r:embed="rId4"/>
          <a:stretch>
            <a:fillRect/>
          </a:stretch>
        </p:blipFill>
        <p:spPr>
          <a:xfrm>
            <a:off x="10386028" y="2898528"/>
            <a:ext cx="921665" cy="885883"/>
          </a:xfrm>
          <a:prstGeom prst="rect">
            <a:avLst/>
          </a:prstGeom>
        </p:spPr>
      </p:pic>
      <p:sp>
        <p:nvSpPr>
          <p:cNvPr id="31" name="Textfeld 30">
            <a:extLst>
              <a:ext uri="{FF2B5EF4-FFF2-40B4-BE49-F238E27FC236}">
                <a16:creationId xmlns:a16="http://schemas.microsoft.com/office/drawing/2014/main" id="{ED900CFE-EF8A-44B1-835A-0006AB250A84}"/>
              </a:ext>
            </a:extLst>
          </p:cNvPr>
          <p:cNvSpPr txBox="1"/>
          <p:nvPr/>
        </p:nvSpPr>
        <p:spPr>
          <a:xfrm>
            <a:off x="6891316" y="4205114"/>
            <a:ext cx="4797713" cy="1815690"/>
          </a:xfrm>
          <a:prstGeom prst="rect">
            <a:avLst/>
          </a:prstGeom>
          <a:noFill/>
          <a:ln w="28575">
            <a:solidFill>
              <a:schemeClr val="accent2">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733" b="1" i="0" u="none" strike="noStrike" kern="1200" cap="none" spc="0" normalizeH="0" baseline="0" noProof="0" dirty="0">
                <a:ln>
                  <a:noFill/>
                </a:ln>
                <a:solidFill>
                  <a:srgbClr val="FF0000"/>
                </a:solidFill>
                <a:effectLst/>
                <a:uLnTx/>
                <a:uFillTx/>
                <a:latin typeface="Calibri" panose="020F0502020204030204"/>
                <a:ea typeface="+mn-ea"/>
                <a:cs typeface="+mn-cs"/>
              </a:rPr>
              <a:t>L WIJZEND NAAR DE OMVORMER of LOADS</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3733" b="1" dirty="0">
                <a:solidFill>
                  <a:srgbClr val="FF0000"/>
                </a:solidFill>
                <a:latin typeface="Calibri" panose="020F0502020204030204"/>
              </a:rPr>
              <a:t>VERKEERDE RICHTING!</a:t>
            </a:r>
            <a:endParaRPr kumimoji="0" lang="de-DE" sz="3733"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3" name="Textfeld 32">
            <a:extLst>
              <a:ext uri="{FF2B5EF4-FFF2-40B4-BE49-F238E27FC236}">
                <a16:creationId xmlns:a16="http://schemas.microsoft.com/office/drawing/2014/main" id="{8D5157C6-9B13-4426-9050-A22E6BA93CAC}"/>
              </a:ext>
            </a:extLst>
          </p:cNvPr>
          <p:cNvSpPr txBox="1"/>
          <p:nvPr/>
        </p:nvSpPr>
        <p:spPr>
          <a:xfrm>
            <a:off x="9255053" y="2966975"/>
            <a:ext cx="415498" cy="7489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267" b="1" i="0" u="none" strike="noStrike" kern="1200" cap="none" spc="0" normalizeH="0" baseline="0" noProof="0" dirty="0">
                <a:ln>
                  <a:noFill/>
                </a:ln>
                <a:solidFill>
                  <a:srgbClr val="FF0000"/>
                </a:solidFill>
                <a:effectLst/>
                <a:uLnTx/>
                <a:uFillTx/>
                <a:latin typeface="Calibri" panose="020F0502020204030204"/>
                <a:ea typeface="+mn-ea"/>
                <a:cs typeface="+mn-cs"/>
              </a:rPr>
              <a:t>L</a:t>
            </a:r>
          </a:p>
        </p:txBody>
      </p:sp>
      <p:sp>
        <p:nvSpPr>
          <p:cNvPr id="35" name="Rechteck 34">
            <a:extLst>
              <a:ext uri="{FF2B5EF4-FFF2-40B4-BE49-F238E27FC236}">
                <a16:creationId xmlns:a16="http://schemas.microsoft.com/office/drawing/2014/main" id="{1FA156FC-2562-4A48-80F4-A923D67C276A}"/>
              </a:ext>
            </a:extLst>
          </p:cNvPr>
          <p:cNvSpPr/>
          <p:nvPr/>
        </p:nvSpPr>
        <p:spPr>
          <a:xfrm>
            <a:off x="7263944" y="2750976"/>
            <a:ext cx="1661487"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8000" b="0" i="0" u="none" strike="noStrike" kern="1200" cap="none" spc="0" normalizeH="0" baseline="0" noProof="0" dirty="0">
                <a:ln>
                  <a:noFill/>
                </a:ln>
                <a:solidFill>
                  <a:srgbClr val="FF0000"/>
                </a:solidFill>
                <a:effectLst/>
                <a:uLnTx/>
                <a:uFillTx/>
                <a:latin typeface="Calibri" panose="020F0502020204030204"/>
                <a:ea typeface="+mn-ea"/>
                <a:cs typeface="+mn-cs"/>
              </a:rPr>
              <a:t>🤬</a:t>
            </a:r>
          </a:p>
        </p:txBody>
      </p:sp>
      <p:sp>
        <p:nvSpPr>
          <p:cNvPr id="37" name="Textfeld 36">
            <a:extLst>
              <a:ext uri="{FF2B5EF4-FFF2-40B4-BE49-F238E27FC236}">
                <a16:creationId xmlns:a16="http://schemas.microsoft.com/office/drawing/2014/main" id="{286324B8-3338-48C5-9BC5-99DEC762954E}"/>
              </a:ext>
            </a:extLst>
          </p:cNvPr>
          <p:cNvSpPr txBox="1"/>
          <p:nvPr/>
        </p:nvSpPr>
        <p:spPr>
          <a:xfrm>
            <a:off x="2913812" y="2855563"/>
            <a:ext cx="591829" cy="7489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267" b="0" i="0" u="none" strike="noStrike" kern="1200" cap="none" spc="0" normalizeH="0" baseline="0" noProof="0" dirty="0">
                <a:ln>
                  <a:noFill/>
                </a:ln>
                <a:solidFill>
                  <a:srgbClr val="00B050"/>
                </a:solidFill>
                <a:effectLst/>
                <a:uLnTx/>
                <a:uFillTx/>
                <a:latin typeface="Calibri" panose="020F0502020204030204"/>
                <a:ea typeface="+mn-ea"/>
                <a:cs typeface="+mn-cs"/>
              </a:rPr>
              <a:t>K </a:t>
            </a:r>
          </a:p>
        </p:txBody>
      </p:sp>
      <p:pic>
        <p:nvPicPr>
          <p:cNvPr id="39" name="Grafik 38" descr="Pfeil mit einer Linie: Gerade">
            <a:extLst>
              <a:ext uri="{FF2B5EF4-FFF2-40B4-BE49-F238E27FC236}">
                <a16:creationId xmlns:a16="http://schemas.microsoft.com/office/drawing/2014/main" id="{B138FA80-71D1-4F71-A006-9A1C42C155A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3361267" y="2635812"/>
            <a:ext cx="727123" cy="1219200"/>
          </a:xfrm>
          <a:prstGeom prst="rect">
            <a:avLst/>
          </a:prstGeom>
        </p:spPr>
      </p:pic>
      <p:sp>
        <p:nvSpPr>
          <p:cNvPr id="41" name="Textfeld 40">
            <a:extLst>
              <a:ext uri="{FF2B5EF4-FFF2-40B4-BE49-F238E27FC236}">
                <a16:creationId xmlns:a16="http://schemas.microsoft.com/office/drawing/2014/main" id="{0FC927C1-561E-4417-8ACD-0235EA9F07DE}"/>
              </a:ext>
            </a:extLst>
          </p:cNvPr>
          <p:cNvSpPr txBox="1"/>
          <p:nvPr/>
        </p:nvSpPr>
        <p:spPr>
          <a:xfrm>
            <a:off x="3999756" y="2855561"/>
            <a:ext cx="538930" cy="7489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267" b="0" i="0" u="none" strike="noStrike" kern="1200" cap="none" spc="0" normalizeH="0" baseline="0" noProof="0" dirty="0">
                <a:ln>
                  <a:noFill/>
                </a:ln>
                <a:solidFill>
                  <a:srgbClr val="00B050"/>
                </a:solidFill>
                <a:effectLst/>
                <a:uLnTx/>
                <a:uFillTx/>
                <a:latin typeface="Calibri" panose="020F0502020204030204"/>
                <a:ea typeface="+mn-ea"/>
                <a:cs typeface="+mn-cs"/>
              </a:rPr>
              <a:t>L </a:t>
            </a:r>
          </a:p>
        </p:txBody>
      </p:sp>
    </p:spTree>
    <p:extLst>
      <p:ext uri="{BB962C8B-B14F-4D97-AF65-F5344CB8AC3E}">
        <p14:creationId xmlns:p14="http://schemas.microsoft.com/office/powerpoint/2010/main" val="1630536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5"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2000"/>
                                        <p:tgtEl>
                                          <p:spTgt spid="35"/>
                                        </p:tgtEl>
                                      </p:cBhvr>
                                    </p:animEffect>
                                    <p:anim calcmode="lin" valueType="num">
                                      <p:cBhvr>
                                        <p:cTn id="32" dur="2000" fill="hold"/>
                                        <p:tgtEl>
                                          <p:spTgt spid="35"/>
                                        </p:tgtEl>
                                        <p:attrNameLst>
                                          <p:attrName>style.rotation</p:attrName>
                                        </p:attrNameLst>
                                      </p:cBhvr>
                                      <p:tavLst>
                                        <p:tav tm="0">
                                          <p:val>
                                            <p:fltVal val="720"/>
                                          </p:val>
                                        </p:tav>
                                        <p:tav tm="100000">
                                          <p:val>
                                            <p:fltVal val="0"/>
                                          </p:val>
                                        </p:tav>
                                      </p:tavLst>
                                    </p:anim>
                                    <p:anim calcmode="lin" valueType="num">
                                      <p:cBhvr>
                                        <p:cTn id="33" dur="2000" fill="hold"/>
                                        <p:tgtEl>
                                          <p:spTgt spid="35"/>
                                        </p:tgtEl>
                                        <p:attrNameLst>
                                          <p:attrName>ppt_h</p:attrName>
                                        </p:attrNameLst>
                                      </p:cBhvr>
                                      <p:tavLst>
                                        <p:tav tm="0">
                                          <p:val>
                                            <p:fltVal val="0"/>
                                          </p:val>
                                        </p:tav>
                                        <p:tav tm="100000">
                                          <p:val>
                                            <p:strVal val="#ppt_h"/>
                                          </p:val>
                                        </p:tav>
                                      </p:tavLst>
                                    </p:anim>
                                    <p:anim calcmode="lin" valueType="num">
                                      <p:cBhvr>
                                        <p:cTn id="34" dur="2000" fill="hold"/>
                                        <p:tgtEl>
                                          <p:spTgt spid="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1" grpId="0" animBg="1"/>
      <p:bldP spid="33" grpId="0"/>
      <p:bldP spid="35" grpId="0"/>
      <p:bldP spid="37" grpId="0"/>
      <p:bldP spid="4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文本占位符 1">
            <a:extLst>
              <a:ext uri="{FF2B5EF4-FFF2-40B4-BE49-F238E27FC236}">
                <a16:creationId xmlns:a16="http://schemas.microsoft.com/office/drawing/2014/main" id="{8F3F4BE9-565E-41B4-9782-C37D5F774A18}"/>
              </a:ext>
            </a:extLst>
          </p:cNvPr>
          <p:cNvSpPr txBox="1">
            <a:spLocks/>
          </p:cNvSpPr>
          <p:nvPr/>
        </p:nvSpPr>
        <p:spPr>
          <a:xfrm>
            <a:off x="431373" y="433320"/>
            <a:ext cx="7398601" cy="5691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defTabSz="1219140">
              <a:spcBef>
                <a:spcPts val="800"/>
              </a:spcBef>
              <a:buNone/>
              <a:defRPr/>
            </a:pPr>
            <a:r>
              <a:rPr lang="de-DE" altLang="zh-CN" sz="2700" b="1" dirty="0">
                <a:solidFill>
                  <a:prstClr val="white">
                    <a:lumMod val="50000"/>
                  </a:prstClr>
                </a:solidFill>
                <a:latin typeface="Arial" panose="020B0604020202020204" pitchFamily="34" charset="0"/>
                <a:ea typeface="Arial Unicode MS" pitchFamily="34" charset="-122"/>
                <a:cs typeface="Arial" panose="020B0604020202020204" pitchFamily="34" charset="0"/>
              </a:rPr>
              <a:t>Systeem verbindingen – Slimme Meter / CT</a:t>
            </a:r>
          </a:p>
        </p:txBody>
      </p:sp>
      <p:sp>
        <p:nvSpPr>
          <p:cNvPr id="10" name="文本框 6">
            <a:extLst>
              <a:ext uri="{FF2B5EF4-FFF2-40B4-BE49-F238E27FC236}">
                <a16:creationId xmlns:a16="http://schemas.microsoft.com/office/drawing/2014/main" id="{C871CF76-5659-498E-A078-D15375E4F38F}"/>
              </a:ext>
            </a:extLst>
          </p:cNvPr>
          <p:cNvSpPr txBox="1"/>
          <p:nvPr/>
        </p:nvSpPr>
        <p:spPr>
          <a:xfrm>
            <a:off x="431372" y="1000292"/>
            <a:ext cx="12183533" cy="1870512"/>
          </a:xfrm>
          <a:prstGeom prst="rect">
            <a:avLst/>
          </a:prstGeom>
          <a:noFill/>
        </p:spPr>
        <p:txBody>
          <a:bodyPr wrap="square" rtlCol="0">
            <a:spAutoFit/>
          </a:bodyPr>
          <a:lstStyle/>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6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CT A – </a:t>
            </a:r>
            <a:r>
              <a:rPr lang="en-US" altLang="zh-CN" sz="1600" dirty="0">
                <a:solidFill>
                  <a:schemeClr val="tx1">
                    <a:lumMod val="75000"/>
                    <a:lumOff val="25000"/>
                  </a:schemeClr>
                </a:solidFill>
                <a:latin typeface="Arial" panose="020B0604020202020204" pitchFamily="34" charset="0"/>
                <a:ea typeface="等线" panose="02010600030101010101" pitchFamily="2" charset="-122"/>
                <a:cs typeface="Arial" panose="020B0604020202020204" pitchFamily="34" charset="0"/>
              </a:rPr>
              <a:t>F</a:t>
            </a:r>
            <a:r>
              <a:rPr kumimoji="0" lang="en-US" altLang="zh-CN" sz="1600" b="0" i="0" u="none" strike="noStrike" kern="1200" cap="none" spc="0" normalizeH="0" baseline="0" noProof="0" dirty="0" err="1">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ase</a:t>
            </a:r>
            <a:r>
              <a:rPr kumimoji="0" lang="en-US" altLang="zh-CN" sz="16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 1 – Pin 7/8</a:t>
            </a: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6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CT B – </a:t>
            </a:r>
            <a:r>
              <a:rPr lang="en-US" altLang="zh-CN" sz="1600" dirty="0">
                <a:solidFill>
                  <a:schemeClr val="tx1">
                    <a:lumMod val="75000"/>
                    <a:lumOff val="25000"/>
                  </a:schemeClr>
                </a:solidFill>
                <a:latin typeface="Arial" panose="020B0604020202020204" pitchFamily="34" charset="0"/>
                <a:ea typeface="等线" panose="02010600030101010101" pitchFamily="2" charset="-122"/>
                <a:cs typeface="Arial" panose="020B0604020202020204" pitchFamily="34" charset="0"/>
              </a:rPr>
              <a:t>F</a:t>
            </a:r>
            <a:r>
              <a:rPr kumimoji="0" lang="en-US" altLang="zh-CN" sz="1600" b="0" i="0" u="none" strike="noStrike" kern="1200" cap="none" spc="0" normalizeH="0" baseline="0" noProof="0" dirty="0" err="1">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ase</a:t>
            </a:r>
            <a:r>
              <a:rPr kumimoji="0" lang="en-US" altLang="zh-CN" sz="16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 2 – Pin 5/6</a:t>
            </a: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6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CT C – </a:t>
            </a:r>
            <a:r>
              <a:rPr lang="en-US" altLang="zh-CN" sz="1600" dirty="0">
                <a:solidFill>
                  <a:schemeClr val="tx1">
                    <a:lumMod val="75000"/>
                    <a:lumOff val="25000"/>
                  </a:schemeClr>
                </a:solidFill>
                <a:latin typeface="Arial" panose="020B0604020202020204" pitchFamily="34" charset="0"/>
                <a:ea typeface="等线" panose="02010600030101010101" pitchFamily="2" charset="-122"/>
                <a:cs typeface="Arial" panose="020B0604020202020204" pitchFamily="34" charset="0"/>
              </a:rPr>
              <a:t>F</a:t>
            </a:r>
            <a:r>
              <a:rPr kumimoji="0" lang="en-US" altLang="zh-CN" sz="1600" b="0" i="0" u="none" strike="noStrike" kern="1200" cap="none" spc="0" normalizeH="0" baseline="0" noProof="0" dirty="0" err="1">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ase</a:t>
            </a:r>
            <a:r>
              <a:rPr kumimoji="0" lang="en-US" altLang="zh-CN" sz="16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 3 – Pin 3/4</a:t>
            </a:r>
          </a:p>
          <a:p>
            <a:pPr marL="457189" marR="0" lvl="0" indent="-457189"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a:p>
            <a:pPr marL="838179" marR="0" lvl="1"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27" name="Grafik 26">
            <a:extLst>
              <a:ext uri="{FF2B5EF4-FFF2-40B4-BE49-F238E27FC236}">
                <a16:creationId xmlns:a16="http://schemas.microsoft.com/office/drawing/2014/main" id="{733C0A74-4733-4D48-9D08-26F3D86AF237}"/>
              </a:ext>
            </a:extLst>
          </p:cNvPr>
          <p:cNvPicPr>
            <a:picLocks noChangeAspect="1"/>
          </p:cNvPicPr>
          <p:nvPr/>
        </p:nvPicPr>
        <p:blipFill>
          <a:blip r:embed="rId3"/>
          <a:stretch>
            <a:fillRect/>
          </a:stretch>
        </p:blipFill>
        <p:spPr>
          <a:xfrm>
            <a:off x="7512959" y="3596643"/>
            <a:ext cx="2172908" cy="2925071"/>
          </a:xfrm>
          <a:prstGeom prst="rect">
            <a:avLst/>
          </a:prstGeom>
        </p:spPr>
      </p:pic>
      <p:sp>
        <p:nvSpPr>
          <p:cNvPr id="29" name="Textfeld 28">
            <a:extLst>
              <a:ext uri="{FF2B5EF4-FFF2-40B4-BE49-F238E27FC236}">
                <a16:creationId xmlns:a16="http://schemas.microsoft.com/office/drawing/2014/main" id="{8505A750-8CDF-4B8B-B3B4-1CA6AF087ECB}"/>
              </a:ext>
            </a:extLst>
          </p:cNvPr>
          <p:cNvSpPr txBox="1"/>
          <p:nvPr/>
        </p:nvSpPr>
        <p:spPr>
          <a:xfrm>
            <a:off x="5590824" y="1191121"/>
            <a:ext cx="5839177" cy="954300"/>
          </a:xfrm>
          <a:prstGeom prst="rect">
            <a:avLst/>
          </a:prstGeom>
          <a:noFill/>
        </p:spPr>
        <p:txBody>
          <a:bodyPr wrap="square" rtlCol="0">
            <a:spAutoFit/>
          </a:bodyPr>
          <a:lstStyle/>
          <a:p>
            <a:pPr lvl="0" algn="ctr">
              <a:defRPr/>
            </a:pPr>
            <a:r>
              <a:rPr lang="de-DE" b="1" dirty="0">
                <a:solidFill>
                  <a:schemeClr val="tx1">
                    <a:lumMod val="75000"/>
                    <a:lumOff val="25000"/>
                  </a:schemeClr>
                </a:solidFill>
                <a:latin typeface="Arial" panose="020B0604020202020204" pitchFamily="34" charset="0"/>
                <a:cs typeface="Arial" panose="020B0604020202020204" pitchFamily="34" charset="0"/>
              </a:rPr>
              <a:t>Fasen worden omgekeerd van links naar rechts geordend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rPr>
              <a:t>C – B – A</a:t>
            </a:r>
          </a:p>
        </p:txBody>
      </p:sp>
      <p:pic>
        <p:nvPicPr>
          <p:cNvPr id="7" name="Grafik 6" descr="Ein Bild, das Anzeige enthält.&#10;&#10;Automatisch generierte Beschreibung">
            <a:extLst>
              <a:ext uri="{FF2B5EF4-FFF2-40B4-BE49-F238E27FC236}">
                <a16:creationId xmlns:a16="http://schemas.microsoft.com/office/drawing/2014/main" id="{54993A2E-2848-4939-927A-936BD86A244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736247" y="2210450"/>
            <a:ext cx="880533" cy="4194785"/>
          </a:xfrm>
          <a:prstGeom prst="rect">
            <a:avLst/>
          </a:prstGeom>
        </p:spPr>
      </p:pic>
      <p:cxnSp>
        <p:nvCxnSpPr>
          <p:cNvPr id="3" name="Gerader Verbinder 2">
            <a:extLst>
              <a:ext uri="{FF2B5EF4-FFF2-40B4-BE49-F238E27FC236}">
                <a16:creationId xmlns:a16="http://schemas.microsoft.com/office/drawing/2014/main" id="{2F2EE775-E833-4CD8-B0AF-84B0E383399C}"/>
              </a:ext>
            </a:extLst>
          </p:cNvPr>
          <p:cNvCxnSpPr>
            <a:cxnSpLocks/>
          </p:cNvCxnSpPr>
          <p:nvPr/>
        </p:nvCxnSpPr>
        <p:spPr>
          <a:xfrm flipV="1">
            <a:off x="8983133" y="2993842"/>
            <a:ext cx="0" cy="80600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r Verbinder 10">
            <a:extLst>
              <a:ext uri="{FF2B5EF4-FFF2-40B4-BE49-F238E27FC236}">
                <a16:creationId xmlns:a16="http://schemas.microsoft.com/office/drawing/2014/main" id="{9AFF8DEE-FE33-44F5-92BD-8C53FEFD1BA2}"/>
              </a:ext>
            </a:extLst>
          </p:cNvPr>
          <p:cNvCxnSpPr>
            <a:cxnSpLocks/>
          </p:cNvCxnSpPr>
          <p:nvPr/>
        </p:nvCxnSpPr>
        <p:spPr>
          <a:xfrm flipV="1">
            <a:off x="9152467" y="2885443"/>
            <a:ext cx="0" cy="9144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Gerader Verbinder 7">
            <a:extLst>
              <a:ext uri="{FF2B5EF4-FFF2-40B4-BE49-F238E27FC236}">
                <a16:creationId xmlns:a16="http://schemas.microsoft.com/office/drawing/2014/main" id="{1D8B66C4-CCAB-42E8-8B59-2351C47AF4AC}"/>
              </a:ext>
            </a:extLst>
          </p:cNvPr>
          <p:cNvCxnSpPr/>
          <p:nvPr/>
        </p:nvCxnSpPr>
        <p:spPr>
          <a:xfrm>
            <a:off x="3606800" y="2885443"/>
            <a:ext cx="5545667"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34997691-25A1-4E40-8E26-9866CA6AEDA4}"/>
              </a:ext>
            </a:extLst>
          </p:cNvPr>
          <p:cNvCxnSpPr/>
          <p:nvPr/>
        </p:nvCxnSpPr>
        <p:spPr>
          <a:xfrm flipH="1">
            <a:off x="3606800" y="3000640"/>
            <a:ext cx="537633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98E320C1-48F5-45AE-B263-1228EB854597}"/>
              </a:ext>
            </a:extLst>
          </p:cNvPr>
          <p:cNvCxnSpPr>
            <a:cxnSpLocks/>
          </p:cNvCxnSpPr>
          <p:nvPr/>
        </p:nvCxnSpPr>
        <p:spPr>
          <a:xfrm flipH="1">
            <a:off x="5616223" y="3177543"/>
            <a:ext cx="3193344"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76828745-E9CC-406B-9029-DD0EABCBBD26}"/>
              </a:ext>
            </a:extLst>
          </p:cNvPr>
          <p:cNvCxnSpPr>
            <a:cxnSpLocks/>
          </p:cNvCxnSpPr>
          <p:nvPr/>
        </p:nvCxnSpPr>
        <p:spPr>
          <a:xfrm flipH="1">
            <a:off x="5723469" y="3355343"/>
            <a:ext cx="29135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F66A9728-7712-437A-9884-2E15E6AFEF1D}"/>
              </a:ext>
            </a:extLst>
          </p:cNvPr>
          <p:cNvCxnSpPr>
            <a:cxnSpLocks/>
          </p:cNvCxnSpPr>
          <p:nvPr/>
        </p:nvCxnSpPr>
        <p:spPr>
          <a:xfrm flipH="1">
            <a:off x="5943600" y="3524676"/>
            <a:ext cx="2518835"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B6745770-3391-42D1-BA7D-0F9FF254DDDE}"/>
              </a:ext>
            </a:extLst>
          </p:cNvPr>
          <p:cNvCxnSpPr>
            <a:cxnSpLocks/>
          </p:cNvCxnSpPr>
          <p:nvPr/>
        </p:nvCxnSpPr>
        <p:spPr>
          <a:xfrm flipH="1">
            <a:off x="6098723" y="3685543"/>
            <a:ext cx="219014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0" name="Gerader Verbinder 29">
            <a:extLst>
              <a:ext uri="{FF2B5EF4-FFF2-40B4-BE49-F238E27FC236}">
                <a16:creationId xmlns:a16="http://schemas.microsoft.com/office/drawing/2014/main" id="{24854942-C794-4C0F-BCE9-61D012E792D4}"/>
              </a:ext>
            </a:extLst>
          </p:cNvPr>
          <p:cNvCxnSpPr>
            <a:cxnSpLocks/>
          </p:cNvCxnSpPr>
          <p:nvPr/>
        </p:nvCxnSpPr>
        <p:spPr>
          <a:xfrm flipV="1">
            <a:off x="3606800" y="4649944"/>
            <a:ext cx="2108200" cy="1"/>
          </a:xfrm>
          <a:prstGeom prst="line">
            <a:avLst/>
          </a:prstGeom>
          <a:ln w="12700"/>
        </p:spPr>
        <p:style>
          <a:lnRef idx="1">
            <a:schemeClr val="dk1"/>
          </a:lnRef>
          <a:fillRef idx="0">
            <a:schemeClr val="dk1"/>
          </a:fillRef>
          <a:effectRef idx="0">
            <a:schemeClr val="dk1"/>
          </a:effectRef>
          <a:fontRef idx="minor">
            <a:schemeClr val="tx1"/>
          </a:fontRef>
        </p:style>
      </p:cxnSp>
      <p:cxnSp>
        <p:nvCxnSpPr>
          <p:cNvPr id="32" name="Gerader Verbinder 31">
            <a:extLst>
              <a:ext uri="{FF2B5EF4-FFF2-40B4-BE49-F238E27FC236}">
                <a16:creationId xmlns:a16="http://schemas.microsoft.com/office/drawing/2014/main" id="{6C2526A6-FA42-435F-B2F7-3DF2399337FB}"/>
              </a:ext>
            </a:extLst>
          </p:cNvPr>
          <p:cNvCxnSpPr>
            <a:cxnSpLocks/>
          </p:cNvCxnSpPr>
          <p:nvPr/>
        </p:nvCxnSpPr>
        <p:spPr>
          <a:xfrm flipH="1">
            <a:off x="5715001" y="3355343"/>
            <a:ext cx="8468" cy="12946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5" name="Gerader Verbinder 34">
            <a:extLst>
              <a:ext uri="{FF2B5EF4-FFF2-40B4-BE49-F238E27FC236}">
                <a16:creationId xmlns:a16="http://schemas.microsoft.com/office/drawing/2014/main" id="{291D261D-97AB-4A82-B5FF-C6AF1644EF57}"/>
              </a:ext>
            </a:extLst>
          </p:cNvPr>
          <p:cNvCxnSpPr>
            <a:cxnSpLocks/>
          </p:cNvCxnSpPr>
          <p:nvPr/>
        </p:nvCxnSpPr>
        <p:spPr>
          <a:xfrm flipV="1">
            <a:off x="3602871" y="4541547"/>
            <a:ext cx="2013352" cy="3"/>
          </a:xfrm>
          <a:prstGeom prst="line">
            <a:avLst/>
          </a:prstGeom>
          <a:ln w="12700">
            <a:solidFill>
              <a:srgbClr val="FF0000"/>
            </a:solidFill>
          </a:ln>
        </p:spPr>
        <p:style>
          <a:lnRef idx="1">
            <a:schemeClr val="dk1"/>
          </a:lnRef>
          <a:fillRef idx="0">
            <a:schemeClr val="dk1"/>
          </a:fillRef>
          <a:effectRef idx="0">
            <a:schemeClr val="dk1"/>
          </a:effectRef>
          <a:fontRef idx="minor">
            <a:schemeClr val="tx1"/>
          </a:fontRef>
        </p:style>
      </p:cxnSp>
      <p:cxnSp>
        <p:nvCxnSpPr>
          <p:cNvPr id="37" name="Gerader Verbinder 36">
            <a:extLst>
              <a:ext uri="{FF2B5EF4-FFF2-40B4-BE49-F238E27FC236}">
                <a16:creationId xmlns:a16="http://schemas.microsoft.com/office/drawing/2014/main" id="{333E3EB5-DEB3-41D3-8628-9554FF932409}"/>
              </a:ext>
            </a:extLst>
          </p:cNvPr>
          <p:cNvCxnSpPr>
            <a:cxnSpLocks/>
          </p:cNvCxnSpPr>
          <p:nvPr/>
        </p:nvCxnSpPr>
        <p:spPr>
          <a:xfrm flipV="1">
            <a:off x="5607304" y="3177543"/>
            <a:ext cx="12221" cy="136400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Gerader Verbinder 39">
            <a:extLst>
              <a:ext uri="{FF2B5EF4-FFF2-40B4-BE49-F238E27FC236}">
                <a16:creationId xmlns:a16="http://schemas.microsoft.com/office/drawing/2014/main" id="{FABC2AE5-FD4E-45D9-820E-3619055686D3}"/>
              </a:ext>
            </a:extLst>
          </p:cNvPr>
          <p:cNvCxnSpPr/>
          <p:nvPr/>
        </p:nvCxnSpPr>
        <p:spPr>
          <a:xfrm>
            <a:off x="3616781" y="5848776"/>
            <a:ext cx="2343753"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Gerader Verbinder 41">
            <a:extLst>
              <a:ext uri="{FF2B5EF4-FFF2-40B4-BE49-F238E27FC236}">
                <a16:creationId xmlns:a16="http://schemas.microsoft.com/office/drawing/2014/main" id="{23443685-A3AD-4654-A5E1-6EB64DD2D17B}"/>
              </a:ext>
            </a:extLst>
          </p:cNvPr>
          <p:cNvCxnSpPr>
            <a:cxnSpLocks/>
          </p:cNvCxnSpPr>
          <p:nvPr/>
        </p:nvCxnSpPr>
        <p:spPr>
          <a:xfrm>
            <a:off x="5943600" y="3524677"/>
            <a:ext cx="11288" cy="23241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Gerader Verbinder 45">
            <a:extLst>
              <a:ext uri="{FF2B5EF4-FFF2-40B4-BE49-F238E27FC236}">
                <a16:creationId xmlns:a16="http://schemas.microsoft.com/office/drawing/2014/main" id="{44A8E042-91E7-4521-B40D-4156A46CD22D}"/>
              </a:ext>
            </a:extLst>
          </p:cNvPr>
          <p:cNvCxnSpPr>
            <a:cxnSpLocks/>
          </p:cNvCxnSpPr>
          <p:nvPr/>
        </p:nvCxnSpPr>
        <p:spPr>
          <a:xfrm>
            <a:off x="6093079" y="3685543"/>
            <a:ext cx="5643" cy="230293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7" name="Gerader Verbinder 46">
            <a:extLst>
              <a:ext uri="{FF2B5EF4-FFF2-40B4-BE49-F238E27FC236}">
                <a16:creationId xmlns:a16="http://schemas.microsoft.com/office/drawing/2014/main" id="{2F2E43B2-8EAD-4273-9140-A8422A1636B0}"/>
              </a:ext>
            </a:extLst>
          </p:cNvPr>
          <p:cNvCxnSpPr>
            <a:cxnSpLocks/>
          </p:cNvCxnSpPr>
          <p:nvPr/>
        </p:nvCxnSpPr>
        <p:spPr>
          <a:xfrm>
            <a:off x="3616780" y="5988476"/>
            <a:ext cx="2481941"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1" name="Gerader Verbinder 50">
            <a:extLst>
              <a:ext uri="{FF2B5EF4-FFF2-40B4-BE49-F238E27FC236}">
                <a16:creationId xmlns:a16="http://schemas.microsoft.com/office/drawing/2014/main" id="{9DC7AF8A-D818-4BE8-94C7-24BADCCE57EE}"/>
              </a:ext>
            </a:extLst>
          </p:cNvPr>
          <p:cNvCxnSpPr>
            <a:cxnSpLocks/>
          </p:cNvCxnSpPr>
          <p:nvPr/>
        </p:nvCxnSpPr>
        <p:spPr>
          <a:xfrm flipV="1">
            <a:off x="8637059" y="3355343"/>
            <a:ext cx="0" cy="4445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r Verbinder 51">
            <a:extLst>
              <a:ext uri="{FF2B5EF4-FFF2-40B4-BE49-F238E27FC236}">
                <a16:creationId xmlns:a16="http://schemas.microsoft.com/office/drawing/2014/main" id="{86E38EC6-39F6-4B07-8275-E55D0B6EBBD9}"/>
              </a:ext>
            </a:extLst>
          </p:cNvPr>
          <p:cNvCxnSpPr>
            <a:cxnSpLocks/>
          </p:cNvCxnSpPr>
          <p:nvPr/>
        </p:nvCxnSpPr>
        <p:spPr>
          <a:xfrm flipV="1">
            <a:off x="8806392" y="3177543"/>
            <a:ext cx="0" cy="62230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Gerader Verbinder 52">
            <a:extLst>
              <a:ext uri="{FF2B5EF4-FFF2-40B4-BE49-F238E27FC236}">
                <a16:creationId xmlns:a16="http://schemas.microsoft.com/office/drawing/2014/main" id="{E2483BB1-748E-4D80-A36D-06D1C73CA451}"/>
              </a:ext>
            </a:extLst>
          </p:cNvPr>
          <p:cNvCxnSpPr>
            <a:cxnSpLocks/>
          </p:cNvCxnSpPr>
          <p:nvPr/>
        </p:nvCxnSpPr>
        <p:spPr>
          <a:xfrm flipV="1">
            <a:off x="8288867" y="3685543"/>
            <a:ext cx="0" cy="11853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4" name="Gerader Verbinder 53">
            <a:extLst>
              <a:ext uri="{FF2B5EF4-FFF2-40B4-BE49-F238E27FC236}">
                <a16:creationId xmlns:a16="http://schemas.microsoft.com/office/drawing/2014/main" id="{727ADFEC-17DC-49DF-954D-C601D8681E7D}"/>
              </a:ext>
            </a:extLst>
          </p:cNvPr>
          <p:cNvCxnSpPr>
            <a:cxnSpLocks/>
          </p:cNvCxnSpPr>
          <p:nvPr/>
        </p:nvCxnSpPr>
        <p:spPr>
          <a:xfrm flipV="1">
            <a:off x="8462435" y="3524678"/>
            <a:ext cx="0" cy="27516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032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fade">
                                      <p:cBhvr>
                                        <p:cTn id="13" dur="500"/>
                                        <p:tgtEl>
                                          <p:spTgt spid="29">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9">
                                            <p:txEl>
                                              <p:pRg st="1" end="1"/>
                                            </p:txEl>
                                          </p:spTgt>
                                        </p:tgtEl>
                                        <p:attrNameLst>
                                          <p:attrName>style.visibility</p:attrName>
                                        </p:attrNameLst>
                                      </p:cBhvr>
                                      <p:to>
                                        <p:strVal val="visible"/>
                                      </p:to>
                                    </p:set>
                                    <p:animEffect transition="in" filter="fade">
                                      <p:cBhvr>
                                        <p:cTn id="16" dur="500"/>
                                        <p:tgtEl>
                                          <p:spTgt spid="29">
                                            <p:txEl>
                                              <p:pRg st="1" end="1"/>
                                            </p:txEl>
                                          </p:spTgt>
                                        </p:tgtEl>
                                      </p:cBhvr>
                                    </p:animEffect>
                                  </p:childTnLst>
                                </p:cTn>
                              </p:par>
                            </p:childTnLst>
                          </p:cTn>
                        </p:par>
                        <p:par>
                          <p:cTn id="17" fill="hold">
                            <p:stCondLst>
                              <p:cond delay="500"/>
                            </p:stCondLst>
                            <p:childTnLst>
                              <p:par>
                                <p:cTn id="18" presetID="1"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par>
                          <p:cTn id="23" fill="hold">
                            <p:stCondLst>
                              <p:cond delay="500"/>
                            </p:stCondLst>
                            <p:childTnLst>
                              <p:par>
                                <p:cTn id="24" presetID="10" presetClass="entr" presetSubtype="0" fill="hold" nodeType="afterEffect">
                                  <p:stCondLst>
                                    <p:cond delay="5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nodeType="withEffect">
                                  <p:stCondLst>
                                    <p:cond delay="50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nodeType="withEffect">
                                  <p:stCondLst>
                                    <p:cond delay="50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nodeType="withEffect">
                                  <p:stCondLst>
                                    <p:cond delay="50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childTnLst>
                          </p:cTn>
                        </p:par>
                        <p:par>
                          <p:cTn id="36" fill="hold">
                            <p:stCondLst>
                              <p:cond delay="1500"/>
                            </p:stCondLst>
                            <p:childTnLst>
                              <p:par>
                                <p:cTn id="37" presetID="10" presetClass="entr" presetSubtype="0" fill="hold"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fade">
                                      <p:cBhvr>
                                        <p:cTn id="39" dur="500"/>
                                        <p:tgtEl>
                                          <p:spTgt spid="35"/>
                                        </p:tgtEl>
                                      </p:cBhvr>
                                    </p:animEffect>
                                  </p:childTnLst>
                                </p:cTn>
                              </p:par>
                              <p:par>
                                <p:cTn id="40" presetID="10" presetClass="entr" presetSubtype="0" fill="hold"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par>
                                <p:cTn id="43" presetID="10" presetClass="entr" presetSubtype="0" fill="hold" nodeType="with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fade">
                                      <p:cBhvr>
                                        <p:cTn id="45" dur="500"/>
                                        <p:tgtEl>
                                          <p:spTgt spid="37"/>
                                        </p:tgtEl>
                                      </p:cBhvr>
                                    </p:animEffect>
                                  </p:childTnLst>
                                </p:cTn>
                              </p:par>
                              <p:par>
                                <p:cTn id="46" presetID="10" presetClass="entr" presetSubtype="0" fill="hold"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500"/>
                                        <p:tgtEl>
                                          <p:spTgt spid="32"/>
                                        </p:tgtEl>
                                      </p:cBhvr>
                                    </p:animEffect>
                                  </p:childTnLst>
                                </p:cTn>
                              </p:par>
                              <p:par>
                                <p:cTn id="49" presetID="10"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par>
                                <p:cTn id="52" presetID="10" presetClass="entr" presetSubtype="0" fill="hold"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par>
                                <p:cTn id="55" presetID="10" presetClass="entr" presetSubtype="0" fill="hold" nodeType="with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fade">
                                      <p:cBhvr>
                                        <p:cTn id="57" dur="500"/>
                                        <p:tgtEl>
                                          <p:spTgt spid="52"/>
                                        </p:tgtEl>
                                      </p:cBhvr>
                                    </p:animEffect>
                                  </p:childTnLst>
                                </p:cTn>
                              </p:par>
                              <p:par>
                                <p:cTn id="58" presetID="10" presetClass="entr" presetSubtype="0" fill="hold" nodeType="withEffect">
                                  <p:stCondLst>
                                    <p:cond delay="0"/>
                                  </p:stCondLst>
                                  <p:childTnLst>
                                    <p:set>
                                      <p:cBhvr>
                                        <p:cTn id="59" dur="1" fill="hold">
                                          <p:stCondLst>
                                            <p:cond delay="0"/>
                                          </p:stCondLst>
                                        </p:cTn>
                                        <p:tgtEl>
                                          <p:spTgt spid="51"/>
                                        </p:tgtEl>
                                        <p:attrNameLst>
                                          <p:attrName>style.visibility</p:attrName>
                                        </p:attrNameLst>
                                      </p:cBhvr>
                                      <p:to>
                                        <p:strVal val="visible"/>
                                      </p:to>
                                    </p:set>
                                    <p:animEffect transition="in" filter="fade">
                                      <p:cBhvr>
                                        <p:cTn id="60" dur="500"/>
                                        <p:tgtEl>
                                          <p:spTgt spid="51"/>
                                        </p:tgtEl>
                                      </p:cBhvr>
                                    </p:animEffect>
                                  </p:childTnLst>
                                </p:cTn>
                              </p:par>
                            </p:childTnLst>
                          </p:cTn>
                        </p:par>
                        <p:par>
                          <p:cTn id="61" fill="hold">
                            <p:stCondLst>
                              <p:cond delay="2000"/>
                            </p:stCondLst>
                            <p:childTnLst>
                              <p:par>
                                <p:cTn id="62" presetID="10" presetClass="entr" presetSubtype="0" fill="hold" nodeType="after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fade">
                                      <p:cBhvr>
                                        <p:cTn id="64" dur="500"/>
                                        <p:tgtEl>
                                          <p:spTgt spid="40"/>
                                        </p:tgtEl>
                                      </p:cBhvr>
                                    </p:animEffect>
                                  </p:childTnLst>
                                </p:cTn>
                              </p:par>
                              <p:par>
                                <p:cTn id="65" presetID="10" presetClass="entr" presetSubtype="0" fill="hold" nodeType="withEffect">
                                  <p:stCondLst>
                                    <p:cond delay="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500"/>
                                        <p:tgtEl>
                                          <p:spTgt spid="47"/>
                                        </p:tgtEl>
                                      </p:cBhvr>
                                    </p:animEffect>
                                  </p:childTnLst>
                                </p:cTn>
                              </p:par>
                              <p:par>
                                <p:cTn id="68" presetID="10" presetClass="entr" presetSubtype="0" fill="hold" nodeType="withEffect">
                                  <p:stCondLst>
                                    <p:cond delay="0"/>
                                  </p:stCondLst>
                                  <p:childTnLst>
                                    <p:set>
                                      <p:cBhvr>
                                        <p:cTn id="69" dur="1" fill="hold">
                                          <p:stCondLst>
                                            <p:cond delay="0"/>
                                          </p:stCondLst>
                                        </p:cTn>
                                        <p:tgtEl>
                                          <p:spTgt spid="42"/>
                                        </p:tgtEl>
                                        <p:attrNameLst>
                                          <p:attrName>style.visibility</p:attrName>
                                        </p:attrNameLst>
                                      </p:cBhvr>
                                      <p:to>
                                        <p:strVal val="visible"/>
                                      </p:to>
                                    </p:set>
                                    <p:animEffect transition="in" filter="fade">
                                      <p:cBhvr>
                                        <p:cTn id="70" dur="500"/>
                                        <p:tgtEl>
                                          <p:spTgt spid="42"/>
                                        </p:tgtEl>
                                      </p:cBhvr>
                                    </p:animEffect>
                                  </p:childTnLst>
                                </p:cTn>
                              </p:par>
                              <p:par>
                                <p:cTn id="71" presetID="10" presetClass="entr" presetSubtype="0" fill="hold" nodeType="withEffect">
                                  <p:stCondLst>
                                    <p:cond delay="0"/>
                                  </p:stCondLst>
                                  <p:childTnLst>
                                    <p:set>
                                      <p:cBhvr>
                                        <p:cTn id="72" dur="1" fill="hold">
                                          <p:stCondLst>
                                            <p:cond delay="0"/>
                                          </p:stCondLst>
                                        </p:cTn>
                                        <p:tgtEl>
                                          <p:spTgt spid="46"/>
                                        </p:tgtEl>
                                        <p:attrNameLst>
                                          <p:attrName>style.visibility</p:attrName>
                                        </p:attrNameLst>
                                      </p:cBhvr>
                                      <p:to>
                                        <p:strVal val="visible"/>
                                      </p:to>
                                    </p:set>
                                    <p:animEffect transition="in" filter="fade">
                                      <p:cBhvr>
                                        <p:cTn id="73" dur="500"/>
                                        <p:tgtEl>
                                          <p:spTgt spid="46"/>
                                        </p:tgtEl>
                                      </p:cBhvr>
                                    </p:animEffect>
                                  </p:childTnLst>
                                </p:cTn>
                              </p:par>
                              <p:par>
                                <p:cTn id="74" presetID="10" presetClass="entr" presetSubtype="0" fill="hold" nodeType="with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fade">
                                      <p:cBhvr>
                                        <p:cTn id="76" dur="500"/>
                                        <p:tgtEl>
                                          <p:spTgt spid="19"/>
                                        </p:tgtEl>
                                      </p:cBhvr>
                                    </p:animEffect>
                                  </p:childTnLst>
                                </p:cTn>
                              </p:par>
                              <p:par>
                                <p:cTn id="77" presetID="10" presetClass="entr" presetSubtype="0" fill="hold" nodeType="with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fade">
                                      <p:cBhvr>
                                        <p:cTn id="79" dur="500"/>
                                        <p:tgtEl>
                                          <p:spTgt spid="20"/>
                                        </p:tgtEl>
                                      </p:cBhvr>
                                    </p:animEffect>
                                  </p:childTnLst>
                                </p:cTn>
                              </p:par>
                              <p:par>
                                <p:cTn id="80" presetID="10" presetClass="entr" presetSubtype="0" fill="hold" nodeType="withEffect">
                                  <p:stCondLst>
                                    <p:cond delay="0"/>
                                  </p:stCondLst>
                                  <p:childTnLst>
                                    <p:set>
                                      <p:cBhvr>
                                        <p:cTn id="81" dur="1" fill="hold">
                                          <p:stCondLst>
                                            <p:cond delay="0"/>
                                          </p:stCondLst>
                                        </p:cTn>
                                        <p:tgtEl>
                                          <p:spTgt spid="54"/>
                                        </p:tgtEl>
                                        <p:attrNameLst>
                                          <p:attrName>style.visibility</p:attrName>
                                        </p:attrNameLst>
                                      </p:cBhvr>
                                      <p:to>
                                        <p:strVal val="visible"/>
                                      </p:to>
                                    </p:set>
                                    <p:animEffect transition="in" filter="fade">
                                      <p:cBhvr>
                                        <p:cTn id="82" dur="500"/>
                                        <p:tgtEl>
                                          <p:spTgt spid="54"/>
                                        </p:tgtEl>
                                      </p:cBhvr>
                                    </p:animEffect>
                                  </p:childTnLst>
                                </p:cTn>
                              </p:par>
                              <p:par>
                                <p:cTn id="83" presetID="10" presetClass="entr" presetSubtype="0" fill="hold" nodeType="withEffect">
                                  <p:stCondLst>
                                    <p:cond delay="0"/>
                                  </p:stCondLst>
                                  <p:childTnLst>
                                    <p:set>
                                      <p:cBhvr>
                                        <p:cTn id="84" dur="1" fill="hold">
                                          <p:stCondLst>
                                            <p:cond delay="0"/>
                                          </p:stCondLst>
                                        </p:cTn>
                                        <p:tgtEl>
                                          <p:spTgt spid="53"/>
                                        </p:tgtEl>
                                        <p:attrNameLst>
                                          <p:attrName>style.visibility</p:attrName>
                                        </p:attrNameLst>
                                      </p:cBhvr>
                                      <p:to>
                                        <p:strVal val="visible"/>
                                      </p:to>
                                    </p:set>
                                    <p:animEffect transition="in" filter="fade">
                                      <p:cBhvr>
                                        <p:cTn id="85"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文本占位符 1">
            <a:extLst>
              <a:ext uri="{FF2B5EF4-FFF2-40B4-BE49-F238E27FC236}">
                <a16:creationId xmlns:a16="http://schemas.microsoft.com/office/drawing/2014/main" id="{8F3F4BE9-565E-41B4-9782-C37D5F774A18}"/>
              </a:ext>
            </a:extLst>
          </p:cNvPr>
          <p:cNvSpPr txBox="1">
            <a:spLocks/>
          </p:cNvSpPr>
          <p:nvPr/>
        </p:nvSpPr>
        <p:spPr>
          <a:xfrm>
            <a:off x="431373" y="433320"/>
            <a:ext cx="7398601" cy="5691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defTabSz="1219140">
              <a:spcBef>
                <a:spcPts val="800"/>
              </a:spcBef>
              <a:buNone/>
              <a:defRPr/>
            </a:pPr>
            <a:r>
              <a:rPr lang="de-DE" altLang="zh-CN" sz="2700" b="1" dirty="0">
                <a:solidFill>
                  <a:prstClr val="white">
                    <a:lumMod val="50000"/>
                  </a:prstClr>
                </a:solidFill>
                <a:latin typeface="Arial" panose="020B0604020202020204" pitchFamily="34" charset="0"/>
                <a:ea typeface="Arial Unicode MS" pitchFamily="34" charset="-122"/>
                <a:cs typeface="Arial" panose="020B0604020202020204" pitchFamily="34" charset="0"/>
              </a:rPr>
              <a:t>Systeem verbindingen – Slimme Meter / CT</a:t>
            </a:r>
          </a:p>
        </p:txBody>
      </p:sp>
      <p:sp>
        <p:nvSpPr>
          <p:cNvPr id="10" name="文本框 6">
            <a:extLst>
              <a:ext uri="{FF2B5EF4-FFF2-40B4-BE49-F238E27FC236}">
                <a16:creationId xmlns:a16="http://schemas.microsoft.com/office/drawing/2014/main" id="{C871CF76-5659-498E-A078-D15375E4F38F}"/>
              </a:ext>
            </a:extLst>
          </p:cNvPr>
          <p:cNvSpPr txBox="1"/>
          <p:nvPr/>
        </p:nvSpPr>
        <p:spPr>
          <a:xfrm>
            <a:off x="431372" y="1002950"/>
            <a:ext cx="12183533" cy="1870512"/>
          </a:xfrm>
          <a:prstGeom prst="rect">
            <a:avLst/>
          </a:prstGeom>
          <a:noFill/>
        </p:spPr>
        <p:txBody>
          <a:bodyPr wrap="square" rtlCol="0">
            <a:spAutoFit/>
          </a:bodyPr>
          <a:lstStyle/>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LA – </a:t>
            </a:r>
            <a:r>
              <a:rPr lang="en-US" altLang="zh-CN" sz="1600" dirty="0">
                <a:solidFill>
                  <a:prstClr val="black"/>
                </a:solidFill>
                <a:latin typeface="Arial" panose="020B0604020202020204" pitchFamily="34" charset="0"/>
                <a:ea typeface="等线" panose="02010600030101010101" pitchFamily="2" charset="-122"/>
                <a:cs typeface="Arial" panose="020B0604020202020204" pitchFamily="34" charset="0"/>
              </a:rPr>
              <a:t>F</a:t>
            </a:r>
            <a:r>
              <a:rPr kumimoji="0" lang="en-US" altLang="zh-CN" sz="16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ase</a:t>
            </a:r>
            <a:r>
              <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1 – Pin 10 ~ </a:t>
            </a:r>
            <a:r>
              <a:rPr kumimoji="0" lang="en-US" altLang="zh-CN" sz="1600" b="1" i="0" u="none" strike="noStrike" kern="120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rPr>
              <a:t>CT A</a:t>
            </a: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LB – </a:t>
            </a:r>
            <a:r>
              <a:rPr lang="en-US" altLang="zh-CN" sz="1600" dirty="0">
                <a:solidFill>
                  <a:prstClr val="black"/>
                </a:solidFill>
                <a:latin typeface="Arial" panose="020B0604020202020204" pitchFamily="34" charset="0"/>
                <a:ea typeface="等线" panose="02010600030101010101" pitchFamily="2" charset="-122"/>
                <a:cs typeface="Arial" panose="020B0604020202020204" pitchFamily="34" charset="0"/>
              </a:rPr>
              <a:t>F</a:t>
            </a:r>
            <a:r>
              <a:rPr kumimoji="0" lang="en-US" altLang="zh-CN" sz="16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ase</a:t>
            </a:r>
            <a:r>
              <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2 – Pin 11 ~ </a:t>
            </a:r>
            <a:r>
              <a:rPr kumimoji="0" lang="en-US" altLang="zh-CN" sz="1600" b="1" i="0" u="none" strike="noStrike" kern="120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rPr>
              <a:t>CT B</a:t>
            </a: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LC – </a:t>
            </a:r>
            <a:r>
              <a:rPr lang="en-US" altLang="zh-CN" sz="1600" noProof="0" dirty="0">
                <a:solidFill>
                  <a:prstClr val="black"/>
                </a:solidFill>
                <a:latin typeface="Arial" panose="020B0604020202020204" pitchFamily="34" charset="0"/>
                <a:ea typeface="等线" panose="02010600030101010101" pitchFamily="2" charset="-122"/>
                <a:cs typeface="Arial" panose="020B0604020202020204" pitchFamily="34" charset="0"/>
              </a:rPr>
              <a:t>F</a:t>
            </a:r>
            <a:r>
              <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ase 3 – Pin 12 ~ </a:t>
            </a:r>
            <a:r>
              <a:rPr kumimoji="0" lang="en-US" altLang="zh-CN" sz="1600" b="1" i="0" u="none" strike="noStrike" kern="120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rPr>
              <a:t>CT C</a:t>
            </a:r>
          </a:p>
          <a:p>
            <a:pPr marL="457189" marR="0" lvl="0" indent="-457189"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a:p>
            <a:pPr marL="838179" marR="0" lvl="1"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28" name="Grafik 27">
            <a:extLst>
              <a:ext uri="{FF2B5EF4-FFF2-40B4-BE49-F238E27FC236}">
                <a16:creationId xmlns:a16="http://schemas.microsoft.com/office/drawing/2014/main" id="{75667AE6-C885-4F39-B980-4EEB58B4DB70}"/>
              </a:ext>
            </a:extLst>
          </p:cNvPr>
          <p:cNvPicPr>
            <a:picLocks noChangeAspect="1"/>
          </p:cNvPicPr>
          <p:nvPr/>
        </p:nvPicPr>
        <p:blipFill rotWithShape="1">
          <a:blip r:embed="rId3"/>
          <a:srcRect l="1" r="36014"/>
          <a:stretch/>
        </p:blipFill>
        <p:spPr>
          <a:xfrm>
            <a:off x="6266745" y="1041815"/>
            <a:ext cx="3914559" cy="5528319"/>
          </a:xfrm>
          <a:prstGeom prst="rect">
            <a:avLst/>
          </a:prstGeom>
        </p:spPr>
      </p:pic>
      <p:sp>
        <p:nvSpPr>
          <p:cNvPr id="31" name="Ellipse 30">
            <a:extLst>
              <a:ext uri="{FF2B5EF4-FFF2-40B4-BE49-F238E27FC236}">
                <a16:creationId xmlns:a16="http://schemas.microsoft.com/office/drawing/2014/main" id="{378C3810-DB0B-47BF-AF3B-97776ABAC868}"/>
              </a:ext>
            </a:extLst>
          </p:cNvPr>
          <p:cNvSpPr/>
          <p:nvPr/>
        </p:nvSpPr>
        <p:spPr>
          <a:xfrm>
            <a:off x="6595533" y="4637905"/>
            <a:ext cx="990600" cy="262467"/>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feld 32">
            <a:extLst>
              <a:ext uri="{FF2B5EF4-FFF2-40B4-BE49-F238E27FC236}">
                <a16:creationId xmlns:a16="http://schemas.microsoft.com/office/drawing/2014/main" id="{1C2ACDEB-8550-49BA-B95F-BB7184480E50}"/>
              </a:ext>
            </a:extLst>
          </p:cNvPr>
          <p:cNvSpPr txBox="1"/>
          <p:nvPr/>
        </p:nvSpPr>
        <p:spPr>
          <a:xfrm>
            <a:off x="4731410" y="3743609"/>
            <a:ext cx="1864124" cy="1200329"/>
          </a:xfrm>
          <a:prstGeom prst="rect">
            <a:avLst/>
          </a:prstGeom>
          <a:noFill/>
          <a:ln w="127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Controleer de spannings</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olidFill>
                  <a:prstClr val="black"/>
                </a:solidFill>
                <a:latin typeface="Arial" panose="020B0604020202020204" pitchFamily="34" charset="0"/>
                <a:cs typeface="Arial" panose="020B0604020202020204" pitchFamily="34" charset="0"/>
              </a:rPr>
              <a:t>d</a:t>
            </a:r>
            <a:r>
              <a:rPr kumimoji="0" lang="de-DE"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etectie</a:t>
            </a:r>
            <a:endParaRPr kumimoji="0" lang="de-DE"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kabels</a:t>
            </a:r>
          </a:p>
        </p:txBody>
      </p:sp>
      <p:cxnSp>
        <p:nvCxnSpPr>
          <p:cNvPr id="34" name="Gerade Verbindung mit Pfeil 33">
            <a:extLst>
              <a:ext uri="{FF2B5EF4-FFF2-40B4-BE49-F238E27FC236}">
                <a16:creationId xmlns:a16="http://schemas.microsoft.com/office/drawing/2014/main" id="{FDF981C7-085F-4BF1-A54F-60B0B03C316C}"/>
              </a:ext>
            </a:extLst>
          </p:cNvPr>
          <p:cNvCxnSpPr>
            <a:cxnSpLocks/>
            <a:stCxn id="33" idx="3"/>
          </p:cNvCxnSpPr>
          <p:nvPr/>
        </p:nvCxnSpPr>
        <p:spPr>
          <a:xfrm>
            <a:off x="6595534" y="4343774"/>
            <a:ext cx="495300" cy="294131"/>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6" name="Ellipse 35">
            <a:extLst>
              <a:ext uri="{FF2B5EF4-FFF2-40B4-BE49-F238E27FC236}">
                <a16:creationId xmlns:a16="http://schemas.microsoft.com/office/drawing/2014/main" id="{C4AD64E4-1C43-4104-B095-35CBBE8A7C84}"/>
              </a:ext>
            </a:extLst>
          </p:cNvPr>
          <p:cNvSpPr/>
          <p:nvPr/>
        </p:nvSpPr>
        <p:spPr>
          <a:xfrm>
            <a:off x="7433732" y="5317067"/>
            <a:ext cx="1936045" cy="1041396"/>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Ellipse 37">
            <a:extLst>
              <a:ext uri="{FF2B5EF4-FFF2-40B4-BE49-F238E27FC236}">
                <a16:creationId xmlns:a16="http://schemas.microsoft.com/office/drawing/2014/main" id="{A386556F-F381-4784-8D31-B414B66F89C6}"/>
              </a:ext>
            </a:extLst>
          </p:cNvPr>
          <p:cNvSpPr/>
          <p:nvPr/>
        </p:nvSpPr>
        <p:spPr>
          <a:xfrm>
            <a:off x="6448445" y="1301207"/>
            <a:ext cx="1532467" cy="1369315"/>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1" name="Gerade Verbindung mit Pfeil 40">
            <a:extLst>
              <a:ext uri="{FF2B5EF4-FFF2-40B4-BE49-F238E27FC236}">
                <a16:creationId xmlns:a16="http://schemas.microsoft.com/office/drawing/2014/main" id="{8D857BEB-3493-4A37-AD7D-422CC4C1082D}"/>
              </a:ext>
            </a:extLst>
          </p:cNvPr>
          <p:cNvCxnSpPr>
            <a:cxnSpLocks/>
            <a:stCxn id="31" idx="4"/>
            <a:endCxn id="36" idx="1"/>
          </p:cNvCxnSpPr>
          <p:nvPr/>
        </p:nvCxnSpPr>
        <p:spPr>
          <a:xfrm>
            <a:off x="7090834" y="4900373"/>
            <a:ext cx="626425" cy="569204"/>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3" name="Textfeld 42">
            <a:extLst>
              <a:ext uri="{FF2B5EF4-FFF2-40B4-BE49-F238E27FC236}">
                <a16:creationId xmlns:a16="http://schemas.microsoft.com/office/drawing/2014/main" id="{C00B5431-D0BB-44E4-81A2-A002B84C9CD5}"/>
              </a:ext>
            </a:extLst>
          </p:cNvPr>
          <p:cNvSpPr txBox="1"/>
          <p:nvPr/>
        </p:nvSpPr>
        <p:spPr>
          <a:xfrm>
            <a:off x="10181303" y="1301207"/>
            <a:ext cx="370614" cy="1200329"/>
          </a:xfrm>
          <a:prstGeom prst="rect">
            <a:avLst/>
          </a:prstGeom>
          <a:noFill/>
          <a:ln w="12700">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FF0000"/>
                </a:solidFill>
                <a:effectLst/>
                <a:uLnTx/>
                <a:uFillTx/>
                <a:latin typeface="Calibri" panose="020F0502020204030204"/>
                <a:ea typeface="+mn-ea"/>
                <a:cs typeface="+mn-cs"/>
              </a:rPr>
              <a:t>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FF0000"/>
                </a:solidFill>
                <a:effectLst/>
                <a:uLnTx/>
                <a:uFillTx/>
                <a:latin typeface="Calibri" panose="020F0502020204030204"/>
                <a:ea typeface="+mn-ea"/>
                <a:cs typeface="+mn-cs"/>
              </a:rPr>
              <a:t>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FF0000"/>
                </a:solidFill>
                <a:effectLst/>
                <a:uLnTx/>
                <a:uFillTx/>
                <a:latin typeface="Calibri" panose="020F0502020204030204"/>
                <a:ea typeface="+mn-ea"/>
                <a:cs typeface="+mn-cs"/>
              </a:rPr>
              <a:t>A</a:t>
            </a:r>
          </a:p>
        </p:txBody>
      </p:sp>
      <p:pic>
        <p:nvPicPr>
          <p:cNvPr id="44" name="Grafik 43">
            <a:extLst>
              <a:ext uri="{FF2B5EF4-FFF2-40B4-BE49-F238E27FC236}">
                <a16:creationId xmlns:a16="http://schemas.microsoft.com/office/drawing/2014/main" id="{568CFECC-FE67-42B2-8335-F74077F866C0}"/>
              </a:ext>
            </a:extLst>
          </p:cNvPr>
          <p:cNvPicPr>
            <a:picLocks noChangeAspect="1"/>
          </p:cNvPicPr>
          <p:nvPr/>
        </p:nvPicPr>
        <p:blipFill>
          <a:blip r:embed="rId4"/>
          <a:stretch>
            <a:fillRect/>
          </a:stretch>
        </p:blipFill>
        <p:spPr>
          <a:xfrm>
            <a:off x="1463108" y="2437176"/>
            <a:ext cx="2463432" cy="3289977"/>
          </a:xfrm>
          <a:prstGeom prst="rect">
            <a:avLst/>
          </a:prstGeom>
        </p:spPr>
      </p:pic>
      <p:sp>
        <p:nvSpPr>
          <p:cNvPr id="45" name="Textfeld 44">
            <a:extLst>
              <a:ext uri="{FF2B5EF4-FFF2-40B4-BE49-F238E27FC236}">
                <a16:creationId xmlns:a16="http://schemas.microsoft.com/office/drawing/2014/main" id="{F621F854-12F0-4720-9805-E782E0E7FDD4}"/>
              </a:ext>
            </a:extLst>
          </p:cNvPr>
          <p:cNvSpPr txBox="1"/>
          <p:nvPr/>
        </p:nvSpPr>
        <p:spPr>
          <a:xfrm>
            <a:off x="145285" y="5669159"/>
            <a:ext cx="5404910" cy="666977"/>
          </a:xfrm>
          <a:prstGeom prst="rect">
            <a:avLst/>
          </a:prstGeom>
          <a:noFill/>
        </p:spPr>
        <p:txBody>
          <a:bodyPr wrap="square" rtlCol="0">
            <a:spAutoFit/>
          </a:bodyPr>
          <a:lstStyle/>
          <a:p>
            <a:pPr lvl="0" algn="ctr">
              <a:defRPr/>
            </a:pPr>
            <a:r>
              <a:rPr lang="de-DE" sz="1867" b="1" dirty="0">
                <a:solidFill>
                  <a:prstClr val="black"/>
                </a:solidFill>
                <a:latin typeface="Arial" panose="020B0604020202020204" pitchFamily="34" charset="0"/>
                <a:cs typeface="Arial" panose="020B0604020202020204" pitchFamily="34" charset="0"/>
              </a:rPr>
              <a:t>Fasen worden van links naar rechts geordend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67" b="1" i="0" u="none" strike="noStrike" kern="1200" cap="none" spc="0" normalizeH="0" baseline="0" noProof="0" dirty="0">
                <a:ln>
                  <a:noFill/>
                </a:ln>
                <a:solidFill>
                  <a:prstClr val="black"/>
                </a:solidFill>
                <a:effectLst/>
                <a:uLnTx/>
                <a:uFillTx/>
                <a:latin typeface="Calibri" panose="020F0502020204030204"/>
                <a:ea typeface="+mn-ea"/>
                <a:cs typeface="+mn-cs"/>
              </a:rPr>
              <a:t>A – B – C</a:t>
            </a:r>
          </a:p>
        </p:txBody>
      </p:sp>
    </p:spTree>
    <p:extLst>
      <p:ext uri="{BB962C8B-B14F-4D97-AF65-F5344CB8AC3E}">
        <p14:creationId xmlns:p14="http://schemas.microsoft.com/office/powerpoint/2010/main" val="920808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fade">
                                      <p:cBhvr>
                                        <p:cTn id="10" dur="500"/>
                                        <p:tgtEl>
                                          <p:spTgt spid="10">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fade">
                                      <p:cBhvr>
                                        <p:cTn id="13" dur="500"/>
                                        <p:tgtEl>
                                          <p:spTgt spid="10">
                                            <p:txEl>
                                              <p:pRg st="2" end="2"/>
                                            </p:txEl>
                                          </p:spTgt>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500"/>
                                        <p:tgtEl>
                                          <p:spTgt spid="4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par>
                                <p:cTn id="29" presetID="10"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500"/>
                                        <p:tgtEl>
                                          <p:spTgt spid="3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par>
                                <p:cTn id="38" presetID="10" presetClass="entr" presetSubtype="0" fill="hold" nodeType="with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fade">
                                      <p:cBhvr>
                                        <p:cTn id="40" dur="500"/>
                                        <p:tgtEl>
                                          <p:spTgt spid="4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fade">
                                      <p:cBhvr>
                                        <p:cTn id="43" dur="500"/>
                                        <p:tgtEl>
                                          <p:spTgt spid="38"/>
                                        </p:tgtEl>
                                      </p:cBhvr>
                                    </p:animEffect>
                                  </p:childTnLst>
                                </p:cTn>
                              </p:par>
                            </p:childTnLst>
                          </p:cTn>
                        </p:par>
                        <p:par>
                          <p:cTn id="44" fill="hold">
                            <p:stCondLst>
                              <p:cond delay="2000"/>
                            </p:stCondLst>
                            <p:childTnLst>
                              <p:par>
                                <p:cTn id="45" presetID="10" presetClass="entr" presetSubtype="0" fill="hold" grpId="0" nodeType="after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3" grpId="0" animBg="1"/>
      <p:bldP spid="36" grpId="0" animBg="1"/>
      <p:bldP spid="38" grpId="0" animBg="1"/>
      <p:bldP spid="43" grpId="0" animBg="1"/>
      <p:bldP spid="4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F5ECC3-D589-4C3E-A9E0-3CD40908CAC0}"/>
              </a:ext>
            </a:extLst>
          </p:cNvPr>
          <p:cNvSpPr>
            <a:spLocks noGrp="1"/>
          </p:cNvSpPr>
          <p:nvPr>
            <p:ph type="sldNum" sz="quarter" idx="12"/>
          </p:nvPr>
        </p:nvSpPr>
        <p:spPr>
          <a:xfrm>
            <a:off x="11425805" y="6356350"/>
            <a:ext cx="557169" cy="365125"/>
          </a:xfrm>
        </p:spPr>
        <p:txBody>
          <a:bodyPr/>
          <a:lstStyle/>
          <a:p>
            <a:fld id="{9F773608-E61B-4C05-A29B-372B83DFF11A}" type="slidenum">
              <a:rPr lang="en-DE" smtClean="0"/>
              <a:t>3</a:t>
            </a:fld>
            <a:endParaRPr lang="en-DE" dirty="0"/>
          </a:p>
        </p:txBody>
      </p:sp>
      <p:pic>
        <p:nvPicPr>
          <p:cNvPr id="5" name="Picture 4" descr="A picture containing drawing&#10;&#10;Description automatically generated">
            <a:extLst>
              <a:ext uri="{FF2B5EF4-FFF2-40B4-BE49-F238E27FC236}">
                <a16:creationId xmlns:a16="http://schemas.microsoft.com/office/drawing/2014/main" id="{49E75C94-5E1D-41C5-8388-F28D5386A27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1344389" y="6356350"/>
            <a:ext cx="360000" cy="360000"/>
          </a:xfrm>
          <a:prstGeom prst="rect">
            <a:avLst/>
          </a:prstGeom>
        </p:spPr>
      </p:pic>
      <p:sp>
        <p:nvSpPr>
          <p:cNvPr id="45" name="TextBox 44">
            <a:extLst>
              <a:ext uri="{FF2B5EF4-FFF2-40B4-BE49-F238E27FC236}">
                <a16:creationId xmlns:a16="http://schemas.microsoft.com/office/drawing/2014/main" id="{666044D2-ACEF-4FE5-B708-11A62D017CDF}"/>
              </a:ext>
            </a:extLst>
          </p:cNvPr>
          <p:cNvSpPr txBox="1"/>
          <p:nvPr/>
        </p:nvSpPr>
        <p:spPr>
          <a:xfrm>
            <a:off x="1757895" y="5458262"/>
            <a:ext cx="1874538" cy="823302"/>
          </a:xfrm>
          <a:prstGeom prst="rect">
            <a:avLst/>
          </a:prstGeom>
          <a:noFill/>
        </p:spPr>
        <p:txBody>
          <a:bodyPr wrap="square" rtlCol="0">
            <a:spAutoFit/>
          </a:bodyPr>
          <a:lstStyle/>
          <a:p>
            <a:pPr algn="ctr"/>
            <a:r>
              <a:rPr lang="en-GB" sz="1600" b="1" dirty="0">
                <a:solidFill>
                  <a:srgbClr val="FF0000"/>
                </a:solidFill>
              </a:rPr>
              <a:t>SolarGo</a:t>
            </a:r>
            <a:endParaRPr lang="en-GB" sz="1050" b="1" dirty="0">
              <a:solidFill>
                <a:srgbClr val="FF0000"/>
              </a:solidFill>
            </a:endParaRPr>
          </a:p>
          <a:p>
            <a:pPr algn="ctr"/>
            <a:r>
              <a:rPr lang="en-GB" sz="1050" dirty="0">
                <a:solidFill>
                  <a:schemeClr val="tx1">
                    <a:lumMod val="75000"/>
                    <a:lumOff val="25000"/>
                  </a:schemeClr>
                </a:solidFill>
              </a:rPr>
              <a:t>Residentiële</a:t>
            </a:r>
          </a:p>
          <a:p>
            <a:pPr algn="ctr"/>
            <a:r>
              <a:rPr lang="en-GB" sz="1050" dirty="0">
                <a:solidFill>
                  <a:schemeClr val="tx1">
                    <a:lumMod val="75000"/>
                    <a:lumOff val="25000"/>
                  </a:schemeClr>
                </a:solidFill>
              </a:rPr>
              <a:t>Commerciële &amp; Industriële</a:t>
            </a:r>
          </a:p>
          <a:p>
            <a:pPr algn="ctr"/>
            <a:r>
              <a:rPr lang="en-GB" sz="1050" dirty="0">
                <a:solidFill>
                  <a:schemeClr val="tx1">
                    <a:lumMod val="75000"/>
                    <a:lumOff val="25000"/>
                  </a:schemeClr>
                </a:solidFill>
              </a:rPr>
              <a:t>instelling</a:t>
            </a:r>
          </a:p>
        </p:txBody>
      </p:sp>
      <p:sp>
        <p:nvSpPr>
          <p:cNvPr id="48" name="文本占位符 1">
            <a:extLst>
              <a:ext uri="{FF2B5EF4-FFF2-40B4-BE49-F238E27FC236}">
                <a16:creationId xmlns:a16="http://schemas.microsoft.com/office/drawing/2014/main" id="{F70ACC11-3064-4AA0-8D10-9868997834CE}"/>
              </a:ext>
            </a:extLst>
          </p:cNvPr>
          <p:cNvSpPr txBox="1">
            <a:spLocks/>
          </p:cNvSpPr>
          <p:nvPr/>
        </p:nvSpPr>
        <p:spPr>
          <a:xfrm>
            <a:off x="431370" y="433319"/>
            <a:ext cx="7999565" cy="4662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altLang="zh-CN" sz="2400" dirty="0">
                <a:solidFill>
                  <a:srgbClr val="FF0000"/>
                </a:solidFill>
                <a:latin typeface="Arial" panose="020B0604020202020204" pitchFamily="34" charset="0"/>
                <a:ea typeface="Arial Unicode MS" pitchFamily="34" charset="-122"/>
                <a:cs typeface="Arial" panose="020B0604020202020204" pitchFamily="34" charset="0"/>
              </a:rPr>
              <a:t>GoodWe Apps</a:t>
            </a:r>
          </a:p>
        </p:txBody>
      </p:sp>
      <p:pic>
        <p:nvPicPr>
          <p:cNvPr id="42" name="Picture 41">
            <a:extLst>
              <a:ext uri="{FF2B5EF4-FFF2-40B4-BE49-F238E27FC236}">
                <a16:creationId xmlns:a16="http://schemas.microsoft.com/office/drawing/2014/main" id="{013E9B44-C5A1-4C17-99B6-F4E4B0D4503B}"/>
              </a:ext>
            </a:extLst>
          </p:cNvPr>
          <p:cNvPicPr>
            <a:picLocks noChangeAspect="1"/>
          </p:cNvPicPr>
          <p:nvPr/>
        </p:nvPicPr>
        <p:blipFill>
          <a:blip r:embed="rId4"/>
          <a:stretch>
            <a:fillRect/>
          </a:stretch>
        </p:blipFill>
        <p:spPr>
          <a:xfrm>
            <a:off x="569497" y="1505545"/>
            <a:ext cx="11053006" cy="3846909"/>
          </a:xfrm>
          <a:prstGeom prst="rect">
            <a:avLst/>
          </a:prstGeom>
        </p:spPr>
      </p:pic>
      <p:sp>
        <p:nvSpPr>
          <p:cNvPr id="49" name="TextBox 48">
            <a:extLst>
              <a:ext uri="{FF2B5EF4-FFF2-40B4-BE49-F238E27FC236}">
                <a16:creationId xmlns:a16="http://schemas.microsoft.com/office/drawing/2014/main" id="{11A513B0-57D9-43C5-819D-FEA6E2B0D429}"/>
              </a:ext>
            </a:extLst>
          </p:cNvPr>
          <p:cNvSpPr txBox="1"/>
          <p:nvPr/>
        </p:nvSpPr>
        <p:spPr>
          <a:xfrm>
            <a:off x="5728832" y="5458262"/>
            <a:ext cx="1770925" cy="823302"/>
          </a:xfrm>
          <a:prstGeom prst="rect">
            <a:avLst/>
          </a:prstGeom>
          <a:noFill/>
        </p:spPr>
        <p:txBody>
          <a:bodyPr wrap="square" rtlCol="0">
            <a:spAutoFit/>
          </a:bodyPr>
          <a:lstStyle/>
          <a:p>
            <a:pPr algn="ctr"/>
            <a:r>
              <a:rPr lang="en-GB" sz="1600" b="1" dirty="0">
                <a:solidFill>
                  <a:srgbClr val="FF0000"/>
                </a:solidFill>
              </a:rPr>
              <a:t>PV Master</a:t>
            </a:r>
            <a:endParaRPr lang="en-GB" sz="1050" b="1" dirty="0">
              <a:solidFill>
                <a:srgbClr val="FF0000"/>
              </a:solidFill>
            </a:endParaRPr>
          </a:p>
          <a:p>
            <a:pPr algn="ctr"/>
            <a:r>
              <a:rPr lang="en-GB" sz="1050" dirty="0">
                <a:solidFill>
                  <a:schemeClr val="tx1">
                    <a:lumMod val="75000"/>
                    <a:lumOff val="25000"/>
                  </a:schemeClr>
                </a:solidFill>
              </a:rPr>
              <a:t>Instelling </a:t>
            </a:r>
            <a:r>
              <a:rPr lang="en-GB" sz="1050" dirty="0" err="1">
                <a:solidFill>
                  <a:schemeClr val="tx1">
                    <a:lumMod val="75000"/>
                    <a:lumOff val="25000"/>
                  </a:schemeClr>
                </a:solidFill>
              </a:rPr>
              <a:t>voor</a:t>
            </a:r>
            <a:r>
              <a:rPr lang="en-GB" sz="1050" dirty="0">
                <a:solidFill>
                  <a:schemeClr val="tx1">
                    <a:lumMod val="75000"/>
                    <a:lumOff val="25000"/>
                  </a:schemeClr>
                </a:solidFill>
              </a:rPr>
              <a:t> </a:t>
            </a:r>
            <a:r>
              <a:rPr lang="en-GB" sz="1050" dirty="0" err="1">
                <a:solidFill>
                  <a:schemeClr val="tx1">
                    <a:lumMod val="75000"/>
                    <a:lumOff val="25000"/>
                  </a:schemeClr>
                </a:solidFill>
              </a:rPr>
              <a:t>energieopslag</a:t>
            </a:r>
            <a:r>
              <a:rPr lang="en-GB" sz="1050" dirty="0">
                <a:solidFill>
                  <a:schemeClr val="tx1">
                    <a:lumMod val="75000"/>
                    <a:lumOff val="25000"/>
                  </a:schemeClr>
                </a:solidFill>
              </a:rPr>
              <a:t>/</a:t>
            </a:r>
            <a:r>
              <a:rPr lang="en-GB" sz="1050" dirty="0" err="1">
                <a:solidFill>
                  <a:schemeClr val="tx1">
                    <a:lumMod val="75000"/>
                    <a:lumOff val="25000"/>
                  </a:schemeClr>
                </a:solidFill>
              </a:rPr>
              <a:t>hybride</a:t>
            </a:r>
            <a:endParaRPr lang="en-GB" sz="1050" dirty="0">
              <a:solidFill>
                <a:schemeClr val="tx1">
                  <a:lumMod val="75000"/>
                  <a:lumOff val="25000"/>
                </a:schemeClr>
              </a:solidFill>
            </a:endParaRPr>
          </a:p>
          <a:p>
            <a:pPr algn="ctr"/>
            <a:r>
              <a:rPr lang="en-GB" sz="1050" dirty="0" err="1">
                <a:solidFill>
                  <a:schemeClr val="tx1">
                    <a:lumMod val="75000"/>
                    <a:lumOff val="25000"/>
                  </a:schemeClr>
                </a:solidFill>
              </a:rPr>
              <a:t>ww</a:t>
            </a:r>
            <a:r>
              <a:rPr lang="en-GB" sz="1050" dirty="0">
                <a:solidFill>
                  <a:schemeClr val="tx1">
                    <a:lumMod val="75000"/>
                    <a:lumOff val="25000"/>
                  </a:schemeClr>
                </a:solidFill>
              </a:rPr>
              <a:t> = goodwe2010</a:t>
            </a:r>
          </a:p>
        </p:txBody>
      </p:sp>
      <p:sp>
        <p:nvSpPr>
          <p:cNvPr id="50" name="TextBox 49">
            <a:extLst>
              <a:ext uri="{FF2B5EF4-FFF2-40B4-BE49-F238E27FC236}">
                <a16:creationId xmlns:a16="http://schemas.microsoft.com/office/drawing/2014/main" id="{F53948B3-3E67-447B-8AC7-43BB3A45AD5D}"/>
              </a:ext>
            </a:extLst>
          </p:cNvPr>
          <p:cNvSpPr txBox="1"/>
          <p:nvPr/>
        </p:nvSpPr>
        <p:spPr>
          <a:xfrm>
            <a:off x="9822658" y="5458262"/>
            <a:ext cx="1386430" cy="500137"/>
          </a:xfrm>
          <a:prstGeom prst="rect">
            <a:avLst/>
          </a:prstGeom>
          <a:noFill/>
        </p:spPr>
        <p:txBody>
          <a:bodyPr wrap="square" rtlCol="0">
            <a:spAutoFit/>
          </a:bodyPr>
          <a:lstStyle/>
          <a:p>
            <a:pPr algn="ctr"/>
            <a:r>
              <a:rPr lang="en-GB" sz="1600" b="1">
                <a:solidFill>
                  <a:srgbClr val="FF0000"/>
                </a:solidFill>
              </a:rPr>
              <a:t>SEMS</a:t>
            </a:r>
            <a:endParaRPr lang="en-GB" sz="1050" b="1">
              <a:solidFill>
                <a:srgbClr val="FF0000"/>
              </a:solidFill>
            </a:endParaRPr>
          </a:p>
          <a:p>
            <a:pPr algn="ctr"/>
            <a:r>
              <a:rPr lang="en-GB" sz="1050">
                <a:solidFill>
                  <a:schemeClr val="tx1">
                    <a:lumMod val="75000"/>
                    <a:lumOff val="25000"/>
                  </a:schemeClr>
                </a:solidFill>
              </a:rPr>
              <a:t>Monitoring</a:t>
            </a:r>
          </a:p>
        </p:txBody>
      </p:sp>
    </p:spTree>
    <p:extLst>
      <p:ext uri="{BB962C8B-B14F-4D97-AF65-F5344CB8AC3E}">
        <p14:creationId xmlns:p14="http://schemas.microsoft.com/office/powerpoint/2010/main" val="8125722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文本占位符 1">
            <a:extLst>
              <a:ext uri="{FF2B5EF4-FFF2-40B4-BE49-F238E27FC236}">
                <a16:creationId xmlns:a16="http://schemas.microsoft.com/office/drawing/2014/main" id="{8F3F4BE9-565E-41B4-9782-C37D5F774A18}"/>
              </a:ext>
            </a:extLst>
          </p:cNvPr>
          <p:cNvSpPr txBox="1">
            <a:spLocks/>
          </p:cNvSpPr>
          <p:nvPr/>
        </p:nvSpPr>
        <p:spPr>
          <a:xfrm>
            <a:off x="431373" y="433320"/>
            <a:ext cx="7398601" cy="5691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defTabSz="1219140">
              <a:spcBef>
                <a:spcPts val="800"/>
              </a:spcBef>
              <a:buNone/>
              <a:defRPr/>
            </a:pPr>
            <a:r>
              <a:rPr lang="de-DE" altLang="zh-CN" sz="2700" b="1" dirty="0">
                <a:solidFill>
                  <a:prstClr val="white">
                    <a:lumMod val="50000"/>
                  </a:prstClr>
                </a:solidFill>
                <a:latin typeface="Arial" panose="020B0604020202020204" pitchFamily="34" charset="0"/>
                <a:ea typeface="Arial Unicode MS" pitchFamily="34" charset="-122"/>
                <a:cs typeface="Arial" panose="020B0604020202020204" pitchFamily="34" charset="0"/>
              </a:rPr>
              <a:t>Systeem verbindingen – Slimme Meter / CT</a:t>
            </a:r>
          </a:p>
        </p:txBody>
      </p:sp>
      <p:sp>
        <p:nvSpPr>
          <p:cNvPr id="10" name="文本框 6">
            <a:extLst>
              <a:ext uri="{FF2B5EF4-FFF2-40B4-BE49-F238E27FC236}">
                <a16:creationId xmlns:a16="http://schemas.microsoft.com/office/drawing/2014/main" id="{C871CF76-5659-498E-A078-D15375E4F38F}"/>
              </a:ext>
            </a:extLst>
          </p:cNvPr>
          <p:cNvSpPr txBox="1"/>
          <p:nvPr/>
        </p:nvSpPr>
        <p:spPr>
          <a:xfrm>
            <a:off x="431372" y="1000423"/>
            <a:ext cx="12183533" cy="1419171"/>
          </a:xfrm>
          <a:prstGeom prst="rect">
            <a:avLst/>
          </a:prstGeom>
          <a:noFill/>
        </p:spPr>
        <p:txBody>
          <a:bodyPr wrap="square" rtlCol="0">
            <a:spAutoFit/>
          </a:bodyPr>
          <a:lstStyle/>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Smart meter isolatie punt</a:t>
            </a:r>
            <a:endParaRPr kumimoji="0" lang="en-US" altLang="zh-CN"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endParaRPr>
          </a:p>
          <a:p>
            <a:pPr marL="457189" marR="0" lvl="0" indent="-457189"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a:p>
            <a:pPr marL="838179" marR="0" lvl="1"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44" name="Grafik 43">
            <a:extLst>
              <a:ext uri="{FF2B5EF4-FFF2-40B4-BE49-F238E27FC236}">
                <a16:creationId xmlns:a16="http://schemas.microsoft.com/office/drawing/2014/main" id="{568CFECC-FE67-42B2-8335-F74077F866C0}"/>
              </a:ext>
            </a:extLst>
          </p:cNvPr>
          <p:cNvPicPr>
            <a:picLocks noChangeAspect="1"/>
          </p:cNvPicPr>
          <p:nvPr/>
        </p:nvPicPr>
        <p:blipFill rotWithShape="1">
          <a:blip r:embed="rId3"/>
          <a:srcRect b="12505"/>
          <a:stretch/>
        </p:blipFill>
        <p:spPr>
          <a:xfrm>
            <a:off x="1770574" y="2251682"/>
            <a:ext cx="1928396" cy="2253361"/>
          </a:xfrm>
          <a:prstGeom prst="rect">
            <a:avLst/>
          </a:prstGeom>
        </p:spPr>
      </p:pic>
      <p:pic>
        <p:nvPicPr>
          <p:cNvPr id="15" name="Grafik 14">
            <a:extLst>
              <a:ext uri="{FF2B5EF4-FFF2-40B4-BE49-F238E27FC236}">
                <a16:creationId xmlns:a16="http://schemas.microsoft.com/office/drawing/2014/main" id="{0B20B407-508B-4E7C-AE30-D1AF92240C42}"/>
              </a:ext>
            </a:extLst>
          </p:cNvPr>
          <p:cNvPicPr>
            <a:picLocks noChangeAspect="1"/>
          </p:cNvPicPr>
          <p:nvPr/>
        </p:nvPicPr>
        <p:blipFill rotWithShape="1">
          <a:blip r:embed="rId3"/>
          <a:srcRect b="11417"/>
          <a:stretch/>
        </p:blipFill>
        <p:spPr>
          <a:xfrm>
            <a:off x="7318868" y="2251684"/>
            <a:ext cx="1903997" cy="2281392"/>
          </a:xfrm>
          <a:prstGeom prst="rect">
            <a:avLst/>
          </a:prstGeom>
        </p:spPr>
      </p:pic>
      <p:cxnSp>
        <p:nvCxnSpPr>
          <p:cNvPr id="3" name="Gerader Verbinder 2">
            <a:extLst>
              <a:ext uri="{FF2B5EF4-FFF2-40B4-BE49-F238E27FC236}">
                <a16:creationId xmlns:a16="http://schemas.microsoft.com/office/drawing/2014/main" id="{CDDF2525-F0AD-42BD-9523-5487AFE9A00A}"/>
              </a:ext>
            </a:extLst>
          </p:cNvPr>
          <p:cNvCxnSpPr>
            <a:cxnSpLocks/>
          </p:cNvCxnSpPr>
          <p:nvPr/>
        </p:nvCxnSpPr>
        <p:spPr>
          <a:xfrm>
            <a:off x="2644265" y="4505043"/>
            <a:ext cx="0" cy="6858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D276EB43-367C-4E57-857C-C0B52E9AA05B}"/>
              </a:ext>
            </a:extLst>
          </p:cNvPr>
          <p:cNvCxnSpPr>
            <a:cxnSpLocks/>
          </p:cNvCxnSpPr>
          <p:nvPr/>
        </p:nvCxnSpPr>
        <p:spPr>
          <a:xfrm>
            <a:off x="2847465" y="4505043"/>
            <a:ext cx="0" cy="67733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BECC87A0-45B6-485E-AA1F-365221B30E9E}"/>
              </a:ext>
            </a:extLst>
          </p:cNvPr>
          <p:cNvCxnSpPr>
            <a:cxnSpLocks/>
          </p:cNvCxnSpPr>
          <p:nvPr/>
        </p:nvCxnSpPr>
        <p:spPr>
          <a:xfrm>
            <a:off x="3050665" y="4505043"/>
            <a:ext cx="0" cy="69426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2" name="Gerader Verbinder 31">
            <a:extLst>
              <a:ext uri="{FF2B5EF4-FFF2-40B4-BE49-F238E27FC236}">
                <a16:creationId xmlns:a16="http://schemas.microsoft.com/office/drawing/2014/main" id="{E938B995-4E39-4ACE-9D35-E1D546555733}"/>
              </a:ext>
            </a:extLst>
          </p:cNvPr>
          <p:cNvCxnSpPr>
            <a:cxnSpLocks/>
          </p:cNvCxnSpPr>
          <p:nvPr/>
        </p:nvCxnSpPr>
        <p:spPr>
          <a:xfrm>
            <a:off x="2644265" y="5571843"/>
            <a:ext cx="0" cy="6858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5" name="Gerader Verbinder 34">
            <a:extLst>
              <a:ext uri="{FF2B5EF4-FFF2-40B4-BE49-F238E27FC236}">
                <a16:creationId xmlns:a16="http://schemas.microsoft.com/office/drawing/2014/main" id="{D941DF8C-79AA-4C8C-8A62-AF405F96DDBD}"/>
              </a:ext>
            </a:extLst>
          </p:cNvPr>
          <p:cNvCxnSpPr>
            <a:cxnSpLocks/>
          </p:cNvCxnSpPr>
          <p:nvPr/>
        </p:nvCxnSpPr>
        <p:spPr>
          <a:xfrm>
            <a:off x="2847465" y="5571843"/>
            <a:ext cx="0" cy="67733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7" name="Gerader Verbinder 36">
            <a:extLst>
              <a:ext uri="{FF2B5EF4-FFF2-40B4-BE49-F238E27FC236}">
                <a16:creationId xmlns:a16="http://schemas.microsoft.com/office/drawing/2014/main" id="{92821896-38D7-425B-B1D4-5CA1AC5F23EA}"/>
              </a:ext>
            </a:extLst>
          </p:cNvPr>
          <p:cNvCxnSpPr>
            <a:cxnSpLocks/>
          </p:cNvCxnSpPr>
          <p:nvPr/>
        </p:nvCxnSpPr>
        <p:spPr>
          <a:xfrm>
            <a:off x="3050665" y="5571843"/>
            <a:ext cx="0" cy="694267"/>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0" name="Textfeld 19">
            <a:extLst>
              <a:ext uri="{FF2B5EF4-FFF2-40B4-BE49-F238E27FC236}">
                <a16:creationId xmlns:a16="http://schemas.microsoft.com/office/drawing/2014/main" id="{9FFF4E9B-5558-4E0E-9AC7-66A649214727}"/>
              </a:ext>
            </a:extLst>
          </p:cNvPr>
          <p:cNvSpPr txBox="1"/>
          <p:nvPr/>
        </p:nvSpPr>
        <p:spPr>
          <a:xfrm>
            <a:off x="2472877" y="4968534"/>
            <a:ext cx="2983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black"/>
                </a:solidFill>
                <a:effectLst/>
                <a:uLnTx/>
                <a:uFillTx/>
                <a:latin typeface="Calibri" panose="020F0502020204030204"/>
                <a:ea typeface="+mn-ea"/>
                <a:cs typeface="+mn-cs"/>
              </a:rPr>
              <a:t>x</a:t>
            </a:r>
          </a:p>
        </p:txBody>
      </p:sp>
      <p:sp>
        <p:nvSpPr>
          <p:cNvPr id="40" name="Textfeld 39">
            <a:extLst>
              <a:ext uri="{FF2B5EF4-FFF2-40B4-BE49-F238E27FC236}">
                <a16:creationId xmlns:a16="http://schemas.microsoft.com/office/drawing/2014/main" id="{FB10D1F4-A4BF-4806-B9A4-6F7AD56575F8}"/>
              </a:ext>
            </a:extLst>
          </p:cNvPr>
          <p:cNvSpPr txBox="1"/>
          <p:nvPr/>
        </p:nvSpPr>
        <p:spPr>
          <a:xfrm>
            <a:off x="2676076" y="4977001"/>
            <a:ext cx="2983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black"/>
                </a:solidFill>
                <a:effectLst/>
                <a:uLnTx/>
                <a:uFillTx/>
                <a:latin typeface="Calibri" panose="020F0502020204030204"/>
                <a:ea typeface="+mn-ea"/>
                <a:cs typeface="+mn-cs"/>
              </a:rPr>
              <a:t>x</a:t>
            </a:r>
          </a:p>
        </p:txBody>
      </p:sp>
      <p:sp>
        <p:nvSpPr>
          <p:cNvPr id="42" name="Textfeld 41">
            <a:extLst>
              <a:ext uri="{FF2B5EF4-FFF2-40B4-BE49-F238E27FC236}">
                <a16:creationId xmlns:a16="http://schemas.microsoft.com/office/drawing/2014/main" id="{CD7466A7-6C44-4C77-85D8-FB4B05607E05}"/>
              </a:ext>
            </a:extLst>
          </p:cNvPr>
          <p:cNvSpPr txBox="1"/>
          <p:nvPr/>
        </p:nvSpPr>
        <p:spPr>
          <a:xfrm>
            <a:off x="2879274" y="4985468"/>
            <a:ext cx="2983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black"/>
                </a:solidFill>
                <a:effectLst/>
                <a:uLnTx/>
                <a:uFillTx/>
                <a:latin typeface="Calibri" panose="020F0502020204030204"/>
                <a:ea typeface="+mn-ea"/>
                <a:cs typeface="+mn-cs"/>
              </a:rPr>
              <a:t>x</a:t>
            </a:r>
          </a:p>
        </p:txBody>
      </p:sp>
      <p:cxnSp>
        <p:nvCxnSpPr>
          <p:cNvPr id="46" name="Gerader Verbinder 45">
            <a:extLst>
              <a:ext uri="{FF2B5EF4-FFF2-40B4-BE49-F238E27FC236}">
                <a16:creationId xmlns:a16="http://schemas.microsoft.com/office/drawing/2014/main" id="{C0D5F4C2-5D6A-4D32-9B0A-A9BEBEA8052A}"/>
              </a:ext>
            </a:extLst>
          </p:cNvPr>
          <p:cNvCxnSpPr>
            <a:cxnSpLocks/>
          </p:cNvCxnSpPr>
          <p:nvPr/>
        </p:nvCxnSpPr>
        <p:spPr>
          <a:xfrm flipH="1" flipV="1">
            <a:off x="2729964" y="5191630"/>
            <a:ext cx="120651" cy="38789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7" name="Gerader Verbinder 26">
            <a:extLst>
              <a:ext uri="{FF2B5EF4-FFF2-40B4-BE49-F238E27FC236}">
                <a16:creationId xmlns:a16="http://schemas.microsoft.com/office/drawing/2014/main" id="{A95495C3-0DB4-44BC-9326-1F2B784705F3}"/>
              </a:ext>
            </a:extLst>
          </p:cNvPr>
          <p:cNvCxnSpPr>
            <a:cxnSpLocks/>
          </p:cNvCxnSpPr>
          <p:nvPr/>
        </p:nvCxnSpPr>
        <p:spPr>
          <a:xfrm flipH="1" flipV="1">
            <a:off x="2952240" y="5177055"/>
            <a:ext cx="101601" cy="40482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D2442276-6027-4D99-B624-BE2255F1CBAA}"/>
              </a:ext>
            </a:extLst>
          </p:cNvPr>
          <p:cNvCxnSpPr>
            <a:cxnSpLocks/>
          </p:cNvCxnSpPr>
          <p:nvPr/>
        </p:nvCxnSpPr>
        <p:spPr>
          <a:xfrm flipH="1" flipV="1">
            <a:off x="2526908" y="5190843"/>
            <a:ext cx="120651" cy="38789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3" name="Gerader Verbinder 52">
            <a:extLst>
              <a:ext uri="{FF2B5EF4-FFF2-40B4-BE49-F238E27FC236}">
                <a16:creationId xmlns:a16="http://schemas.microsoft.com/office/drawing/2014/main" id="{1FF9662E-4C72-46D1-BFCC-9E38DC84A8B7}"/>
              </a:ext>
            </a:extLst>
          </p:cNvPr>
          <p:cNvCxnSpPr>
            <a:cxnSpLocks/>
          </p:cNvCxnSpPr>
          <p:nvPr/>
        </p:nvCxnSpPr>
        <p:spPr>
          <a:xfrm>
            <a:off x="2622068" y="5413152"/>
            <a:ext cx="380971" cy="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59" name="Gerader Verbinder 58">
            <a:extLst>
              <a:ext uri="{FF2B5EF4-FFF2-40B4-BE49-F238E27FC236}">
                <a16:creationId xmlns:a16="http://schemas.microsoft.com/office/drawing/2014/main" id="{503F11B7-9057-4809-A16F-447D0AE91AFF}"/>
              </a:ext>
            </a:extLst>
          </p:cNvPr>
          <p:cNvCxnSpPr>
            <a:cxnSpLocks/>
          </p:cNvCxnSpPr>
          <p:nvPr/>
        </p:nvCxnSpPr>
        <p:spPr>
          <a:xfrm>
            <a:off x="8181828" y="4533075"/>
            <a:ext cx="0" cy="158063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0" name="Gerader Verbinder 59">
            <a:extLst>
              <a:ext uri="{FF2B5EF4-FFF2-40B4-BE49-F238E27FC236}">
                <a16:creationId xmlns:a16="http://schemas.microsoft.com/office/drawing/2014/main" id="{64450629-7804-46CC-A905-B0346DCDE6D6}"/>
              </a:ext>
            </a:extLst>
          </p:cNvPr>
          <p:cNvCxnSpPr>
            <a:cxnSpLocks/>
          </p:cNvCxnSpPr>
          <p:nvPr/>
        </p:nvCxnSpPr>
        <p:spPr>
          <a:xfrm>
            <a:off x="8385028" y="4533075"/>
            <a:ext cx="0" cy="158063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1" name="Gerader Verbinder 60">
            <a:extLst>
              <a:ext uri="{FF2B5EF4-FFF2-40B4-BE49-F238E27FC236}">
                <a16:creationId xmlns:a16="http://schemas.microsoft.com/office/drawing/2014/main" id="{EFC7AE95-480C-4CD2-B812-4EA20BDAF373}"/>
              </a:ext>
            </a:extLst>
          </p:cNvPr>
          <p:cNvCxnSpPr>
            <a:cxnSpLocks/>
          </p:cNvCxnSpPr>
          <p:nvPr/>
        </p:nvCxnSpPr>
        <p:spPr>
          <a:xfrm>
            <a:off x="8588228" y="4533075"/>
            <a:ext cx="0" cy="1580635"/>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74" name="Rechteck 73">
            <a:extLst>
              <a:ext uri="{FF2B5EF4-FFF2-40B4-BE49-F238E27FC236}">
                <a16:creationId xmlns:a16="http://schemas.microsoft.com/office/drawing/2014/main" id="{3CD9260F-D26A-43DD-B4E9-C511031D88B0}"/>
              </a:ext>
            </a:extLst>
          </p:cNvPr>
          <p:cNvSpPr/>
          <p:nvPr/>
        </p:nvSpPr>
        <p:spPr>
          <a:xfrm>
            <a:off x="8134258" y="5114643"/>
            <a:ext cx="101596" cy="40010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Rechteck 75">
            <a:extLst>
              <a:ext uri="{FF2B5EF4-FFF2-40B4-BE49-F238E27FC236}">
                <a16:creationId xmlns:a16="http://schemas.microsoft.com/office/drawing/2014/main" id="{12096C62-999F-40F4-813E-C5227FF0DC93}"/>
              </a:ext>
            </a:extLst>
          </p:cNvPr>
          <p:cNvSpPr/>
          <p:nvPr/>
        </p:nvSpPr>
        <p:spPr>
          <a:xfrm>
            <a:off x="8334230" y="5114643"/>
            <a:ext cx="101596" cy="40010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hteck 76">
            <a:extLst>
              <a:ext uri="{FF2B5EF4-FFF2-40B4-BE49-F238E27FC236}">
                <a16:creationId xmlns:a16="http://schemas.microsoft.com/office/drawing/2014/main" id="{E9918730-5AB5-401A-BC71-A086B1B57C33}"/>
              </a:ext>
            </a:extLst>
          </p:cNvPr>
          <p:cNvSpPr/>
          <p:nvPr/>
        </p:nvSpPr>
        <p:spPr>
          <a:xfrm>
            <a:off x="8534202" y="5114643"/>
            <a:ext cx="101596" cy="40010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Textfeld 74">
            <a:extLst>
              <a:ext uri="{FF2B5EF4-FFF2-40B4-BE49-F238E27FC236}">
                <a16:creationId xmlns:a16="http://schemas.microsoft.com/office/drawing/2014/main" id="{E4199E48-92A0-4C39-829D-C2E5A60FA975}"/>
              </a:ext>
            </a:extLst>
          </p:cNvPr>
          <p:cNvSpPr txBox="1"/>
          <p:nvPr/>
        </p:nvSpPr>
        <p:spPr>
          <a:xfrm>
            <a:off x="3279777" y="5074598"/>
            <a:ext cx="170179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mn-cs"/>
              </a:rPr>
              <a:t>0.5 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mn-cs"/>
              </a:rPr>
              <a:t>Zekering</a:t>
            </a:r>
          </a:p>
        </p:txBody>
      </p:sp>
      <p:sp>
        <p:nvSpPr>
          <p:cNvPr id="80" name="Textfeld 79">
            <a:extLst>
              <a:ext uri="{FF2B5EF4-FFF2-40B4-BE49-F238E27FC236}">
                <a16:creationId xmlns:a16="http://schemas.microsoft.com/office/drawing/2014/main" id="{C3A7A2AD-9F45-4730-A1E4-583F1BD6DF08}"/>
              </a:ext>
            </a:extLst>
          </p:cNvPr>
          <p:cNvSpPr txBox="1"/>
          <p:nvPr/>
        </p:nvSpPr>
        <p:spPr>
          <a:xfrm>
            <a:off x="8788201" y="5007950"/>
            <a:ext cx="170179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mn-cs"/>
              </a:rPr>
              <a:t>0.5 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mn-cs"/>
              </a:rPr>
              <a:t>HRC fuse</a:t>
            </a:r>
          </a:p>
        </p:txBody>
      </p:sp>
      <p:sp>
        <p:nvSpPr>
          <p:cNvPr id="81" name="Textfeld 80">
            <a:extLst>
              <a:ext uri="{FF2B5EF4-FFF2-40B4-BE49-F238E27FC236}">
                <a16:creationId xmlns:a16="http://schemas.microsoft.com/office/drawing/2014/main" id="{2BA15E74-4897-4E33-8612-FEA494CB1947}"/>
              </a:ext>
            </a:extLst>
          </p:cNvPr>
          <p:cNvSpPr txBox="1"/>
          <p:nvPr/>
        </p:nvSpPr>
        <p:spPr>
          <a:xfrm>
            <a:off x="5300210" y="3378362"/>
            <a:ext cx="17017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mn-cs"/>
              </a:rPr>
              <a:t>OF</a:t>
            </a:r>
          </a:p>
        </p:txBody>
      </p:sp>
    </p:spTree>
    <p:extLst>
      <p:ext uri="{BB962C8B-B14F-4D97-AF65-F5344CB8AC3E}">
        <p14:creationId xmlns:p14="http://schemas.microsoft.com/office/powerpoint/2010/main" val="1355167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fade">
                                      <p:cBhvr>
                                        <p:cTn id="11" dur="500"/>
                                        <p:tgtEl>
                                          <p:spTgt spid="44"/>
                                        </p:tgtEl>
                                      </p:cBhvr>
                                    </p:animEffect>
                                  </p:childTnLst>
                                </p:cTn>
                              </p:par>
                              <p:par>
                                <p:cTn id="12" presetID="10"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10" presetClass="entr" presetSubtype="0"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10" presetClass="entr" presetSubtype="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par>
                                <p:cTn id="24" presetID="10" presetClass="entr" presetSubtype="0"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500"/>
                                        <p:tgtEl>
                                          <p:spTgt spid="35"/>
                                        </p:tgtEl>
                                      </p:cBhvr>
                                    </p:animEffect>
                                  </p:childTnLst>
                                </p:cTn>
                              </p:par>
                              <p:par>
                                <p:cTn id="27" presetID="10" presetClass="entr" presetSubtype="0"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fade">
                                      <p:cBhvr>
                                        <p:cTn id="35" dur="500"/>
                                        <p:tgtEl>
                                          <p:spTgt spid="4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5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fade">
                                      <p:cBhvr>
                                        <p:cTn id="41" dur="500"/>
                                        <p:tgtEl>
                                          <p:spTgt spid="46"/>
                                        </p:tgtEl>
                                      </p:cBhvr>
                                    </p:animEffect>
                                  </p:childTnLst>
                                </p:cTn>
                              </p:par>
                              <p:par>
                                <p:cTn id="42" presetID="10" presetClass="entr" presetSubtype="0" fill="hold"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500"/>
                                        <p:tgtEl>
                                          <p:spTgt spid="27"/>
                                        </p:tgtEl>
                                      </p:cBhvr>
                                    </p:animEffect>
                                  </p:childTnLst>
                                </p:cTn>
                              </p:par>
                              <p:par>
                                <p:cTn id="45" presetID="10" presetClass="entr" presetSubtype="0" fill="hold" nodeType="withEffect">
                                  <p:stCondLst>
                                    <p:cond delay="0"/>
                                  </p:stCondLst>
                                  <p:childTnLst>
                                    <p:set>
                                      <p:cBhvr>
                                        <p:cTn id="46" dur="1" fill="hold">
                                          <p:stCondLst>
                                            <p:cond delay="0"/>
                                          </p:stCondLst>
                                        </p:cTn>
                                        <p:tgtEl>
                                          <p:spTgt spid="50"/>
                                        </p:tgtEl>
                                        <p:attrNameLst>
                                          <p:attrName>style.visibility</p:attrName>
                                        </p:attrNameLst>
                                      </p:cBhvr>
                                      <p:to>
                                        <p:strVal val="visible"/>
                                      </p:to>
                                    </p:set>
                                    <p:animEffect transition="in" filter="fade">
                                      <p:cBhvr>
                                        <p:cTn id="47" dur="500"/>
                                        <p:tgtEl>
                                          <p:spTgt spid="50"/>
                                        </p:tgtEl>
                                      </p:cBhvr>
                                    </p:animEffect>
                                  </p:childTnLst>
                                </p:cTn>
                              </p:par>
                              <p:par>
                                <p:cTn id="48" presetID="10" presetClass="entr" presetSubtype="0" fill="hold" nodeType="withEffect">
                                  <p:stCondLst>
                                    <p:cond delay="0"/>
                                  </p:stCondLst>
                                  <p:childTnLst>
                                    <p:set>
                                      <p:cBhvr>
                                        <p:cTn id="49" dur="1" fill="hold">
                                          <p:stCondLst>
                                            <p:cond delay="0"/>
                                          </p:stCondLst>
                                        </p:cTn>
                                        <p:tgtEl>
                                          <p:spTgt spid="53"/>
                                        </p:tgtEl>
                                        <p:attrNameLst>
                                          <p:attrName>style.visibility</p:attrName>
                                        </p:attrNameLst>
                                      </p:cBhvr>
                                      <p:to>
                                        <p:strVal val="visible"/>
                                      </p:to>
                                    </p:set>
                                    <p:animEffect transition="in" filter="fade">
                                      <p:cBhvr>
                                        <p:cTn id="50" dur="500"/>
                                        <p:tgtEl>
                                          <p:spTgt spid="5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75"/>
                                        </p:tgtEl>
                                        <p:attrNameLst>
                                          <p:attrName>style.visibility</p:attrName>
                                        </p:attrNameLst>
                                      </p:cBhvr>
                                      <p:to>
                                        <p:strVal val="visible"/>
                                      </p:to>
                                    </p:set>
                                    <p:animEffect transition="in" filter="fade">
                                      <p:cBhvr>
                                        <p:cTn id="53" dur="500"/>
                                        <p:tgtEl>
                                          <p:spTgt spid="75"/>
                                        </p:tgtEl>
                                      </p:cBhvr>
                                    </p:animEffect>
                                  </p:childTnLst>
                                </p:cTn>
                              </p:par>
                            </p:childTnLst>
                          </p:cTn>
                        </p:par>
                        <p:par>
                          <p:cTn id="54" fill="hold">
                            <p:stCondLst>
                              <p:cond delay="1000"/>
                            </p:stCondLst>
                            <p:childTnLst>
                              <p:par>
                                <p:cTn id="55" presetID="10" presetClass="entr" presetSubtype="0" fill="hold" grpId="0" nodeType="afterEffect">
                                  <p:stCondLst>
                                    <p:cond delay="0"/>
                                  </p:stCondLst>
                                  <p:childTnLst>
                                    <p:set>
                                      <p:cBhvr>
                                        <p:cTn id="56" dur="1" fill="hold">
                                          <p:stCondLst>
                                            <p:cond delay="0"/>
                                          </p:stCondLst>
                                        </p:cTn>
                                        <p:tgtEl>
                                          <p:spTgt spid="81"/>
                                        </p:tgtEl>
                                        <p:attrNameLst>
                                          <p:attrName>style.visibility</p:attrName>
                                        </p:attrNameLst>
                                      </p:cBhvr>
                                      <p:to>
                                        <p:strVal val="visible"/>
                                      </p:to>
                                    </p:set>
                                    <p:animEffect transition="in" filter="fade">
                                      <p:cBhvr>
                                        <p:cTn id="57" dur="500"/>
                                        <p:tgtEl>
                                          <p:spTgt spid="81"/>
                                        </p:tgtEl>
                                      </p:cBhvr>
                                    </p:animEffect>
                                  </p:childTnLst>
                                </p:cTn>
                              </p:par>
                              <p:par>
                                <p:cTn id="58" presetID="10" presetClass="entr" presetSubtype="0" fill="hold" nodeType="with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cTn>
                              </p:par>
                              <p:par>
                                <p:cTn id="61" presetID="10" presetClass="entr" presetSubtype="0" fill="hold" nodeType="withEffect">
                                  <p:stCondLst>
                                    <p:cond delay="0"/>
                                  </p:stCondLst>
                                  <p:childTnLst>
                                    <p:set>
                                      <p:cBhvr>
                                        <p:cTn id="62" dur="1" fill="hold">
                                          <p:stCondLst>
                                            <p:cond delay="0"/>
                                          </p:stCondLst>
                                        </p:cTn>
                                        <p:tgtEl>
                                          <p:spTgt spid="59"/>
                                        </p:tgtEl>
                                        <p:attrNameLst>
                                          <p:attrName>style.visibility</p:attrName>
                                        </p:attrNameLst>
                                      </p:cBhvr>
                                      <p:to>
                                        <p:strVal val="visible"/>
                                      </p:to>
                                    </p:set>
                                    <p:animEffect transition="in" filter="fade">
                                      <p:cBhvr>
                                        <p:cTn id="63" dur="500"/>
                                        <p:tgtEl>
                                          <p:spTgt spid="59"/>
                                        </p:tgtEl>
                                      </p:cBhvr>
                                    </p:animEffect>
                                  </p:childTnLst>
                                </p:cTn>
                              </p:par>
                              <p:par>
                                <p:cTn id="64" presetID="10" presetClass="entr" presetSubtype="0" fill="hold" nodeType="withEffect">
                                  <p:stCondLst>
                                    <p:cond delay="0"/>
                                  </p:stCondLst>
                                  <p:childTnLst>
                                    <p:set>
                                      <p:cBhvr>
                                        <p:cTn id="65" dur="1" fill="hold">
                                          <p:stCondLst>
                                            <p:cond delay="0"/>
                                          </p:stCondLst>
                                        </p:cTn>
                                        <p:tgtEl>
                                          <p:spTgt spid="60"/>
                                        </p:tgtEl>
                                        <p:attrNameLst>
                                          <p:attrName>style.visibility</p:attrName>
                                        </p:attrNameLst>
                                      </p:cBhvr>
                                      <p:to>
                                        <p:strVal val="visible"/>
                                      </p:to>
                                    </p:set>
                                    <p:animEffect transition="in" filter="fade">
                                      <p:cBhvr>
                                        <p:cTn id="66" dur="500"/>
                                        <p:tgtEl>
                                          <p:spTgt spid="60"/>
                                        </p:tgtEl>
                                      </p:cBhvr>
                                    </p:animEffect>
                                  </p:childTnLst>
                                </p:cTn>
                              </p:par>
                              <p:par>
                                <p:cTn id="67" presetID="10" presetClass="entr" presetSubtype="0" fill="hold" nodeType="withEffect">
                                  <p:stCondLst>
                                    <p:cond delay="0"/>
                                  </p:stCondLst>
                                  <p:childTnLst>
                                    <p:set>
                                      <p:cBhvr>
                                        <p:cTn id="68" dur="1" fill="hold">
                                          <p:stCondLst>
                                            <p:cond delay="0"/>
                                          </p:stCondLst>
                                        </p:cTn>
                                        <p:tgtEl>
                                          <p:spTgt spid="61"/>
                                        </p:tgtEl>
                                        <p:attrNameLst>
                                          <p:attrName>style.visibility</p:attrName>
                                        </p:attrNameLst>
                                      </p:cBhvr>
                                      <p:to>
                                        <p:strVal val="visible"/>
                                      </p:to>
                                    </p:set>
                                    <p:animEffect transition="in" filter="fade">
                                      <p:cBhvr>
                                        <p:cTn id="69" dur="500"/>
                                        <p:tgtEl>
                                          <p:spTgt spid="61"/>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74"/>
                                        </p:tgtEl>
                                        <p:attrNameLst>
                                          <p:attrName>style.visibility</p:attrName>
                                        </p:attrNameLst>
                                      </p:cBhvr>
                                      <p:to>
                                        <p:strVal val="visible"/>
                                      </p:to>
                                    </p:set>
                                    <p:animEffect transition="in" filter="fade">
                                      <p:cBhvr>
                                        <p:cTn id="72" dur="500"/>
                                        <p:tgtEl>
                                          <p:spTgt spid="74"/>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76"/>
                                        </p:tgtEl>
                                        <p:attrNameLst>
                                          <p:attrName>style.visibility</p:attrName>
                                        </p:attrNameLst>
                                      </p:cBhvr>
                                      <p:to>
                                        <p:strVal val="visible"/>
                                      </p:to>
                                    </p:set>
                                    <p:animEffect transition="in" filter="fade">
                                      <p:cBhvr>
                                        <p:cTn id="75" dur="500"/>
                                        <p:tgtEl>
                                          <p:spTgt spid="76"/>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77"/>
                                        </p:tgtEl>
                                        <p:attrNameLst>
                                          <p:attrName>style.visibility</p:attrName>
                                        </p:attrNameLst>
                                      </p:cBhvr>
                                      <p:to>
                                        <p:strVal val="visible"/>
                                      </p:to>
                                    </p:set>
                                    <p:animEffect transition="in" filter="fade">
                                      <p:cBhvr>
                                        <p:cTn id="78" dur="500"/>
                                        <p:tgtEl>
                                          <p:spTgt spid="77"/>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80"/>
                                        </p:tgtEl>
                                        <p:attrNameLst>
                                          <p:attrName>style.visibility</p:attrName>
                                        </p:attrNameLst>
                                      </p:cBhvr>
                                      <p:to>
                                        <p:strVal val="visible"/>
                                      </p:to>
                                    </p:set>
                                    <p:animEffect transition="in" filter="fade">
                                      <p:cBhvr>
                                        <p:cTn id="81"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0" grpId="0"/>
      <p:bldP spid="42" grpId="0"/>
      <p:bldP spid="74" grpId="0" animBg="1"/>
      <p:bldP spid="76" grpId="0" animBg="1"/>
      <p:bldP spid="77" grpId="0" animBg="1"/>
      <p:bldP spid="75" grpId="0"/>
      <p:bldP spid="80" grpId="0"/>
      <p:bldP spid="8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文本占位符 1">
            <a:extLst>
              <a:ext uri="{FF2B5EF4-FFF2-40B4-BE49-F238E27FC236}">
                <a16:creationId xmlns:a16="http://schemas.microsoft.com/office/drawing/2014/main" id="{8F3F4BE9-565E-41B4-9782-C37D5F774A18}"/>
              </a:ext>
            </a:extLst>
          </p:cNvPr>
          <p:cNvSpPr txBox="1">
            <a:spLocks/>
          </p:cNvSpPr>
          <p:nvPr/>
        </p:nvSpPr>
        <p:spPr>
          <a:xfrm>
            <a:off x="431373" y="433320"/>
            <a:ext cx="7398601" cy="5691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defTabSz="1219140">
              <a:spcBef>
                <a:spcPts val="800"/>
              </a:spcBef>
              <a:buNone/>
              <a:defRPr/>
            </a:pPr>
            <a:r>
              <a:rPr lang="de-DE" altLang="zh-CN" sz="2700" b="1" dirty="0">
                <a:solidFill>
                  <a:prstClr val="white">
                    <a:lumMod val="50000"/>
                  </a:prstClr>
                </a:solidFill>
                <a:latin typeface="Arial" panose="020B0604020202020204" pitchFamily="34" charset="0"/>
                <a:ea typeface="Arial Unicode MS" pitchFamily="34" charset="-122"/>
                <a:cs typeface="Arial" panose="020B0604020202020204" pitchFamily="34" charset="0"/>
              </a:rPr>
              <a:t>Systeem verbindingen – Slimme Meter / CT</a:t>
            </a:r>
          </a:p>
        </p:txBody>
      </p:sp>
      <p:sp>
        <p:nvSpPr>
          <p:cNvPr id="10" name="文本框 6">
            <a:extLst>
              <a:ext uri="{FF2B5EF4-FFF2-40B4-BE49-F238E27FC236}">
                <a16:creationId xmlns:a16="http://schemas.microsoft.com/office/drawing/2014/main" id="{C871CF76-5659-498E-A078-D15375E4F38F}"/>
              </a:ext>
            </a:extLst>
          </p:cNvPr>
          <p:cNvSpPr txBox="1"/>
          <p:nvPr/>
        </p:nvSpPr>
        <p:spPr>
          <a:xfrm>
            <a:off x="431372" y="997351"/>
            <a:ext cx="12183533" cy="3142720"/>
          </a:xfrm>
          <a:prstGeom prst="rect">
            <a:avLst/>
          </a:prstGeom>
          <a:noFill/>
        </p:spPr>
        <p:txBody>
          <a:bodyPr wrap="square" rtlCol="0">
            <a:spAutoFit/>
          </a:bodyPr>
          <a:lstStyle/>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1600" dirty="0">
                <a:solidFill>
                  <a:schemeClr val="tx1">
                    <a:lumMod val="75000"/>
                    <a:lumOff val="25000"/>
                  </a:schemeClr>
                </a:solidFill>
                <a:latin typeface="Arial" panose="020B0604020202020204" pitchFamily="34" charset="0"/>
                <a:ea typeface="等线" panose="02010600030101010101" pitchFamily="2" charset="-122"/>
                <a:cs typeface="Arial" panose="020B0604020202020204" pitchFamily="34" charset="0"/>
              </a:rPr>
              <a:t>BOVEN</a:t>
            </a:r>
            <a:r>
              <a:rPr kumimoji="0" lang="en-US" altLang="zh-CN" sz="16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 - </a:t>
            </a:r>
            <a:r>
              <a:rPr kumimoji="0" lang="en-US" altLang="zh-CN" sz="1600" b="1" i="0" u="none" strike="noStrike" kern="1200" cap="none" spc="0" normalizeH="0" baseline="0" noProof="0" dirty="0">
                <a:ln>
                  <a:noFill/>
                </a:ln>
                <a:solidFill>
                  <a:srgbClr val="F4A70C"/>
                </a:solidFill>
                <a:effectLst/>
                <a:uLnTx/>
                <a:uFillTx/>
                <a:latin typeface="Arial" panose="020B0604020202020204" pitchFamily="34" charset="0"/>
                <a:ea typeface="等线" panose="02010600030101010101" pitchFamily="2" charset="-122"/>
                <a:cs typeface="Arial" panose="020B0604020202020204" pitchFamily="34" charset="0"/>
              </a:rPr>
              <a:t>ORANJE LED</a:t>
            </a:r>
            <a:r>
              <a:rPr kumimoji="0" lang="en-US" altLang="zh-CN" sz="16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16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 Power – moet </a:t>
            </a:r>
            <a:r>
              <a:rPr lang="en-US" altLang="zh-CN" sz="1600" dirty="0">
                <a:solidFill>
                  <a:schemeClr val="tx1">
                    <a:lumMod val="75000"/>
                    <a:lumOff val="25000"/>
                  </a:schemeClr>
                </a:solidFill>
                <a:latin typeface="Arial" panose="020B0604020202020204" pitchFamily="34" charset="0"/>
                <a:ea typeface="等线" panose="02010600030101010101" pitchFamily="2" charset="-122"/>
                <a:cs typeface="Arial" panose="020B0604020202020204" pitchFamily="34" charset="0"/>
              </a:rPr>
              <a:t>AA</a:t>
            </a:r>
            <a:r>
              <a:rPr kumimoji="0" lang="en-US" altLang="zh-CN" sz="16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N zijn</a:t>
            </a: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6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MIDDEN </a:t>
            </a:r>
            <a:r>
              <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1600" b="1" i="0" u="none" strike="noStrike" kern="1200" cap="none" spc="0" normalizeH="0" baseline="0" noProof="0" dirty="0">
                <a:ln>
                  <a:noFill/>
                </a:ln>
                <a:solidFill>
                  <a:srgbClr val="0070C0"/>
                </a:solidFill>
                <a:effectLst/>
                <a:uLnTx/>
                <a:uFillTx/>
                <a:latin typeface="Arial" panose="020B0604020202020204" pitchFamily="34" charset="0"/>
                <a:ea typeface="等线" panose="02010600030101010101" pitchFamily="2" charset="-122"/>
                <a:cs typeface="Arial" panose="020B0604020202020204" pitchFamily="34" charset="0"/>
              </a:rPr>
              <a:t>BLAUWE LED</a:t>
            </a:r>
            <a:r>
              <a:rPr kumimoji="0" lang="en-US" altLang="zh-CN" sz="16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16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 Energiestroom:</a:t>
            </a:r>
          </a:p>
          <a:p>
            <a:pPr marL="838179" marR="0" lvl="1"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1600" dirty="0">
                <a:solidFill>
                  <a:schemeClr val="tx1">
                    <a:lumMod val="75000"/>
                    <a:lumOff val="25000"/>
                  </a:schemeClr>
                </a:solidFill>
                <a:latin typeface="Arial" panose="020B0604020202020204" pitchFamily="34" charset="0"/>
                <a:ea typeface="等线" panose="02010600030101010101" pitchFamily="2" charset="-122"/>
                <a:cs typeface="Arial" panose="020B0604020202020204" pitchFamily="34" charset="0"/>
              </a:rPr>
              <a:t>Blijft aan</a:t>
            </a:r>
            <a:r>
              <a:rPr kumimoji="0" lang="en-US" altLang="zh-CN" sz="16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 – consumeren</a:t>
            </a:r>
          </a:p>
          <a:p>
            <a:pPr marL="838179" marR="0" lvl="1"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1600" dirty="0">
                <a:solidFill>
                  <a:schemeClr val="tx1">
                    <a:lumMod val="75000"/>
                    <a:lumOff val="25000"/>
                  </a:schemeClr>
                </a:solidFill>
                <a:latin typeface="Arial" panose="020B0604020202020204" pitchFamily="34" charset="0"/>
                <a:ea typeface="等线" panose="02010600030101010101" pitchFamily="2" charset="-122"/>
                <a:cs typeface="Arial" panose="020B0604020202020204" pitchFamily="34" charset="0"/>
              </a:rPr>
              <a:t>Knipperen</a:t>
            </a:r>
            <a:r>
              <a:rPr kumimoji="0" lang="en-US" altLang="zh-CN" sz="16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 - exporteren</a:t>
            </a: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1600" dirty="0">
                <a:solidFill>
                  <a:schemeClr val="tx1">
                    <a:lumMod val="75000"/>
                    <a:lumOff val="25000"/>
                  </a:schemeClr>
                </a:solidFill>
                <a:latin typeface="Arial" panose="020B0604020202020204" pitchFamily="34" charset="0"/>
                <a:ea typeface="等线" panose="02010600030101010101" pitchFamily="2" charset="-122"/>
                <a:cs typeface="Arial" panose="020B0604020202020204" pitchFamily="34" charset="0"/>
              </a:rPr>
              <a:t>ONDER</a:t>
            </a:r>
            <a:r>
              <a:rPr kumimoji="0" lang="en-US" altLang="zh-CN" sz="16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 – </a:t>
            </a:r>
            <a:r>
              <a:rPr kumimoji="0" lang="en-US" altLang="zh-CN" sz="1600" b="1" i="0" u="none" strike="noStrike" kern="1200" cap="none" spc="0" normalizeH="0" baseline="0" noProof="0" dirty="0">
                <a:ln>
                  <a:noFill/>
                </a:ln>
                <a:solidFill>
                  <a:srgbClr val="F4A70C"/>
                </a:solidFill>
                <a:effectLst/>
                <a:uLnTx/>
                <a:uFillTx/>
                <a:latin typeface="Arial" panose="020B0604020202020204" pitchFamily="34" charset="0"/>
                <a:ea typeface="等线" panose="02010600030101010101" pitchFamily="2" charset="-122"/>
                <a:cs typeface="Arial" panose="020B0604020202020204" pitchFamily="34" charset="0"/>
              </a:rPr>
              <a:t>ORANJE LED </a:t>
            </a:r>
            <a:r>
              <a:rPr kumimoji="0" lang="en-US" altLang="zh-CN" sz="16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 Communicatie</a:t>
            </a:r>
          </a:p>
          <a:p>
            <a:pPr marL="838179" marR="0" lvl="1"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1600" dirty="0">
                <a:solidFill>
                  <a:schemeClr val="tx1">
                    <a:lumMod val="75000"/>
                    <a:lumOff val="25000"/>
                  </a:schemeClr>
                </a:solidFill>
                <a:latin typeface="Arial" panose="020B0604020202020204" pitchFamily="34" charset="0"/>
                <a:ea typeface="等线" panose="02010600030101010101" pitchFamily="2" charset="-122"/>
                <a:cs typeface="Arial" panose="020B0604020202020204" pitchFamily="34" charset="0"/>
              </a:rPr>
              <a:t>Knipperen</a:t>
            </a:r>
            <a:r>
              <a:rPr kumimoji="0" lang="en-US" altLang="zh-CN" sz="16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 – gegevens verzenden</a:t>
            </a:r>
          </a:p>
          <a:p>
            <a:pPr marL="838179" marR="0" lvl="1"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6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Resetten – knippert 5 keer</a:t>
            </a:r>
          </a:p>
          <a:p>
            <a:pPr marL="838179" marR="0" lvl="1"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zh-CN" sz="1867"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a:p>
            <a:pPr marL="457189" marR="0" lvl="0" indent="-457189"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a:p>
            <a:pPr marL="838179" marR="0" lvl="1"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8" name="Textfeld 27">
            <a:extLst>
              <a:ext uri="{FF2B5EF4-FFF2-40B4-BE49-F238E27FC236}">
                <a16:creationId xmlns:a16="http://schemas.microsoft.com/office/drawing/2014/main" id="{ABD20D48-1DF4-465B-8449-ADE2B73BF16A}"/>
              </a:ext>
            </a:extLst>
          </p:cNvPr>
          <p:cNvSpPr txBox="1"/>
          <p:nvPr/>
        </p:nvSpPr>
        <p:spPr>
          <a:xfrm>
            <a:off x="1852132" y="4352287"/>
            <a:ext cx="5556203" cy="523220"/>
          </a:xfrm>
          <a:prstGeom prst="rect">
            <a:avLst/>
          </a:prstGeom>
          <a:noFill/>
          <a:ln>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Vergelijk ENERGIESTROOM met de werkelijke lading ON-SITE </a:t>
            </a:r>
          </a:p>
          <a:p>
            <a:pPr marL="457189" marR="0" lvl="0" indent="-45718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400" dirty="0">
                <a:solidFill>
                  <a:schemeClr val="tx1">
                    <a:lumMod val="75000"/>
                    <a:lumOff val="25000"/>
                  </a:schemeClr>
                </a:solidFill>
                <a:latin typeface="Arial" panose="020B0604020202020204" pitchFamily="34" charset="0"/>
                <a:cs typeface="Arial" panose="020B0604020202020204" pitchFamily="34" charset="0"/>
              </a:rPr>
              <a:t>Schakel enkele belastingen in</a:t>
            </a:r>
            <a:r>
              <a:rPr kumimoji="0" lang="de-DE" sz="14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 – </a:t>
            </a:r>
            <a:r>
              <a:rPr lang="de-DE" sz="1400" dirty="0">
                <a:solidFill>
                  <a:schemeClr val="tx1">
                    <a:lumMod val="75000"/>
                    <a:lumOff val="25000"/>
                  </a:schemeClr>
                </a:solidFill>
                <a:latin typeface="Arial" panose="020B0604020202020204" pitchFamily="34" charset="0"/>
                <a:cs typeface="Arial" panose="020B0604020202020204" pitchFamily="34" charset="0"/>
              </a:rPr>
              <a:t>Kookplaat</a:t>
            </a:r>
            <a:r>
              <a:rPr kumimoji="0" lang="de-DE" sz="14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 waterkoker</a:t>
            </a:r>
          </a:p>
        </p:txBody>
      </p:sp>
      <p:pic>
        <p:nvPicPr>
          <p:cNvPr id="31" name="Grafik 30" descr="Ein Bild, das drinnen, Objekt, Mikrowelle, sitzend enthält.&#10;&#10;Automatisch generierte Beschreibung">
            <a:extLst>
              <a:ext uri="{FF2B5EF4-FFF2-40B4-BE49-F238E27FC236}">
                <a16:creationId xmlns:a16="http://schemas.microsoft.com/office/drawing/2014/main" id="{262A95BB-0178-4D43-896D-963276A6E4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5400000">
            <a:off x="7349532" y="1509112"/>
            <a:ext cx="4663693" cy="4123771"/>
          </a:xfrm>
          <a:prstGeom prst="rect">
            <a:avLst/>
          </a:prstGeom>
        </p:spPr>
      </p:pic>
      <p:pic>
        <p:nvPicPr>
          <p:cNvPr id="33" name="Grafik 32">
            <a:extLst>
              <a:ext uri="{FF2B5EF4-FFF2-40B4-BE49-F238E27FC236}">
                <a16:creationId xmlns:a16="http://schemas.microsoft.com/office/drawing/2014/main" id="{CE12B7FF-0F5C-4DCF-A060-85BF24C801C7}"/>
              </a:ext>
            </a:extLst>
          </p:cNvPr>
          <p:cNvPicPr>
            <a:picLocks noChangeAspect="1"/>
          </p:cNvPicPr>
          <p:nvPr/>
        </p:nvPicPr>
        <p:blipFill>
          <a:blip r:embed="rId4"/>
          <a:stretch>
            <a:fillRect/>
          </a:stretch>
        </p:blipFill>
        <p:spPr>
          <a:xfrm>
            <a:off x="240976" y="4220049"/>
            <a:ext cx="1539512" cy="1576255"/>
          </a:xfrm>
          <a:prstGeom prst="rect">
            <a:avLst/>
          </a:prstGeom>
        </p:spPr>
      </p:pic>
    </p:spTree>
    <p:extLst>
      <p:ext uri="{BB962C8B-B14F-4D97-AF65-F5344CB8AC3E}">
        <p14:creationId xmlns:p14="http://schemas.microsoft.com/office/powerpoint/2010/main" val="268544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animEffect transition="in" filter="fade">
                                      <p:cBhvr>
                                        <p:cTn id="9" dur="5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500"/>
                                        <p:tgtEl>
                                          <p:spTgt spid="10">
                                            <p:txEl>
                                              <p:pRg st="1" end="1"/>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fade">
                                      <p:cBhvr>
                                        <p:cTn id="27" dur="500"/>
                                        <p:tgtEl>
                                          <p:spTgt spid="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fade">
                                      <p:cBhvr>
                                        <p:cTn id="32" dur="500"/>
                                        <p:tgtEl>
                                          <p:spTgt spid="1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xEl>
                                              <p:pRg st="6" end="6"/>
                                            </p:txEl>
                                          </p:spTgt>
                                        </p:tgtEl>
                                        <p:attrNameLst>
                                          <p:attrName>style.visibility</p:attrName>
                                        </p:attrNameLst>
                                      </p:cBhvr>
                                      <p:to>
                                        <p:strVal val="visible"/>
                                      </p:to>
                                    </p:set>
                                    <p:animEffect transition="in" filter="fade">
                                      <p:cBhvr>
                                        <p:cTn id="37" dur="500"/>
                                        <p:tgtEl>
                                          <p:spTgt spid="1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fade">
                                      <p:cBhvr>
                                        <p:cTn id="4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6"/>
          <p:cNvSpPr>
            <a:spLocks noChangeArrowheads="1"/>
          </p:cNvSpPr>
          <p:nvPr/>
        </p:nvSpPr>
        <p:spPr bwMode="auto">
          <a:xfrm>
            <a:off x="3180973" y="1596244"/>
            <a:ext cx="3138616"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4800" b="1" i="0" u="none" strike="noStrike" kern="1200" cap="none" spc="0" normalizeH="0" baseline="0" noProof="0" dirty="0">
              <a:ln>
                <a:noFill/>
              </a:ln>
              <a:solidFill>
                <a:prstClr val="white">
                  <a:lumMod val="50000"/>
                </a:prstClr>
              </a:solidFill>
              <a:effectLst>
                <a:outerShdw blurRad="50800" dist="38100" dir="2700000" algn="tl" rotWithShape="0">
                  <a:prstClr val="black">
                    <a:alpha val="40000"/>
                  </a:prstClr>
                </a:outerShdw>
              </a:effectLst>
              <a:uLnTx/>
              <a:uFillTx/>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800" b="1" i="0" u="none" strike="noStrike" kern="1200" cap="none" spc="0" normalizeH="0" baseline="0" noProof="0" dirty="0">
                <a:ln>
                  <a:noFill/>
                </a:ln>
                <a:solidFill>
                  <a:prstClr val="white">
                    <a:lumMod val="50000"/>
                  </a:prstClr>
                </a:solidFill>
                <a:effectLst>
                  <a:outerShdw blurRad="50800" dist="38100" dir="2700000" algn="tl" rotWithShape="0">
                    <a:prstClr val="black">
                      <a:alpha val="40000"/>
                    </a:prstClr>
                  </a:outerShdw>
                </a:effectLst>
                <a:uLnTx/>
                <a:uFillTx/>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rPr>
              <a:t>BYD </a:t>
            </a:r>
            <a:r>
              <a:rPr lang="en-US" altLang="en-US" sz="4800" b="1" dirty="0">
                <a:solidFill>
                  <a:prstClr val="white">
                    <a:lumMod val="50000"/>
                  </a:prstClr>
                </a:solidFill>
                <a:effectLst>
                  <a:outerShdw blurRad="50800" dist="38100" dir="2700000" algn="tl" rotWithShape="0">
                    <a:prstClr val="black">
                      <a:alpha val="40000"/>
                    </a:prstClr>
                  </a:outerShdw>
                </a:effectLst>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rPr>
              <a:t>Accu</a:t>
            </a:r>
            <a:endParaRPr kumimoji="0" lang="en-US" altLang="en-US" sz="4800" b="1" i="0" u="none" strike="noStrike" kern="1200" cap="none" spc="0" normalizeH="0" baseline="0" noProof="0" dirty="0">
              <a:ln>
                <a:noFill/>
              </a:ln>
              <a:solidFill>
                <a:prstClr val="white">
                  <a:lumMod val="50000"/>
                </a:prstClr>
              </a:solidFill>
              <a:effectLst>
                <a:outerShdw blurRad="50800" dist="38100" dir="2700000" algn="tl" rotWithShape="0">
                  <a:prstClr val="black">
                    <a:alpha val="40000"/>
                  </a:prstClr>
                </a:outerShdw>
              </a:effectLst>
              <a:uLnTx/>
              <a:uFillTx/>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800" b="1" i="0" u="none" strike="noStrike" kern="1200" cap="none" spc="0" normalizeH="0" baseline="0" noProof="0" dirty="0">
              <a:ln>
                <a:noFill/>
              </a:ln>
              <a:solidFill>
                <a:prstClr val="white">
                  <a:lumMod val="50000"/>
                </a:prstClr>
              </a:solidFill>
              <a:effectLst>
                <a:outerShdw blurRad="50800" dist="38100" dir="2700000" algn="tl" rotWithShape="0">
                  <a:prstClr val="black">
                    <a:alpha val="40000"/>
                  </a:prstClr>
                </a:outerShdw>
              </a:effectLst>
              <a:uLnTx/>
              <a:uFillTx/>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endParaRPr>
          </a:p>
        </p:txBody>
      </p:sp>
      <p:pic>
        <p:nvPicPr>
          <p:cNvPr id="2" name="Grafik 1">
            <a:extLst>
              <a:ext uri="{FF2B5EF4-FFF2-40B4-BE49-F238E27FC236}">
                <a16:creationId xmlns:a16="http://schemas.microsoft.com/office/drawing/2014/main" id="{EB7F3283-C48A-4309-B6F3-6B4E55EFA05B}"/>
              </a:ext>
            </a:extLst>
          </p:cNvPr>
          <p:cNvPicPr>
            <a:picLocks noChangeAspect="1"/>
          </p:cNvPicPr>
          <p:nvPr/>
        </p:nvPicPr>
        <p:blipFill>
          <a:blip r:embed="rId2"/>
          <a:stretch>
            <a:fillRect/>
          </a:stretch>
        </p:blipFill>
        <p:spPr>
          <a:xfrm>
            <a:off x="7958667" y="2018579"/>
            <a:ext cx="2854915" cy="3319668"/>
          </a:xfrm>
          <a:prstGeom prst="rect">
            <a:avLst/>
          </a:prstGeom>
        </p:spPr>
      </p:pic>
    </p:spTree>
    <p:extLst>
      <p:ext uri="{BB962C8B-B14F-4D97-AF65-F5344CB8AC3E}">
        <p14:creationId xmlns:p14="http://schemas.microsoft.com/office/powerpoint/2010/main" val="30017508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11490904-DC5D-46C3-915D-DE2E079F74A4}"/>
              </a:ext>
            </a:extLst>
          </p:cNvPr>
          <p:cNvPicPr>
            <a:picLocks noChangeAspect="1"/>
          </p:cNvPicPr>
          <p:nvPr/>
        </p:nvPicPr>
        <p:blipFill>
          <a:blip r:embed="rId3"/>
          <a:stretch>
            <a:fillRect/>
          </a:stretch>
        </p:blipFill>
        <p:spPr>
          <a:xfrm>
            <a:off x="3894162" y="3325664"/>
            <a:ext cx="2524764" cy="2935772"/>
          </a:xfrm>
          <a:prstGeom prst="rect">
            <a:avLst/>
          </a:prstGeom>
        </p:spPr>
      </p:pic>
      <p:sp>
        <p:nvSpPr>
          <p:cNvPr id="119" name="文本占位符 1">
            <a:extLst>
              <a:ext uri="{FF2B5EF4-FFF2-40B4-BE49-F238E27FC236}">
                <a16:creationId xmlns:a16="http://schemas.microsoft.com/office/drawing/2014/main" id="{8F3F4BE9-565E-41B4-9782-C37D5F774A18}"/>
              </a:ext>
            </a:extLst>
          </p:cNvPr>
          <p:cNvSpPr txBox="1">
            <a:spLocks/>
          </p:cNvSpPr>
          <p:nvPr/>
        </p:nvSpPr>
        <p:spPr>
          <a:xfrm>
            <a:off x="431373" y="433320"/>
            <a:ext cx="7398601" cy="5691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219140"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de-DE" altLang="zh-CN" sz="27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Arial Unicode MS" pitchFamily="34" charset="-122"/>
                <a:cs typeface="Arial" panose="020B0604020202020204" pitchFamily="34" charset="0"/>
              </a:rPr>
              <a:t>Eisen</a:t>
            </a:r>
          </a:p>
        </p:txBody>
      </p:sp>
      <p:sp>
        <p:nvSpPr>
          <p:cNvPr id="10" name="文本框 6">
            <a:extLst>
              <a:ext uri="{FF2B5EF4-FFF2-40B4-BE49-F238E27FC236}">
                <a16:creationId xmlns:a16="http://schemas.microsoft.com/office/drawing/2014/main" id="{C871CF76-5659-498E-A078-D15375E4F38F}"/>
              </a:ext>
            </a:extLst>
          </p:cNvPr>
          <p:cNvSpPr txBox="1"/>
          <p:nvPr/>
        </p:nvSpPr>
        <p:spPr>
          <a:xfrm>
            <a:off x="431372" y="1002453"/>
            <a:ext cx="10873627" cy="1893339"/>
          </a:xfrm>
          <a:prstGeom prst="rect">
            <a:avLst/>
          </a:prstGeom>
          <a:noFill/>
        </p:spPr>
        <p:txBody>
          <a:bodyPr wrap="square" rtlCol="0">
            <a:spAutoFit/>
          </a:bodyPr>
          <a:lstStyle/>
          <a:p>
            <a:pPr marL="380990" marR="0" lvl="0"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ET series hybride</a:t>
            </a:r>
          </a:p>
          <a:p>
            <a:pPr marL="838179" marR="0" lvl="1"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FW ARM Versie 11 of hoger</a:t>
            </a:r>
          </a:p>
          <a:p>
            <a:pPr marL="380990" marR="0" lvl="0"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BYD HVM/HVS Accu</a:t>
            </a:r>
          </a:p>
          <a:p>
            <a:pPr marL="380990" marR="0" lvl="0"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Android of iPhone (mobile apparaat)</a:t>
            </a:r>
          </a:p>
          <a:p>
            <a:pPr marL="380990" marR="0" lvl="0"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GoodWe PV Master App</a:t>
            </a:r>
          </a:p>
        </p:txBody>
      </p:sp>
      <p:pic>
        <p:nvPicPr>
          <p:cNvPr id="6" name="Grafik 5" descr="Ein Bild, das Screenshot enthält.&#10;&#10;Automatisch generierte Beschreibung">
            <a:extLst>
              <a:ext uri="{FF2B5EF4-FFF2-40B4-BE49-F238E27FC236}">
                <a16:creationId xmlns:a16="http://schemas.microsoft.com/office/drawing/2014/main" id="{1F074F06-CB8A-44A6-BDEB-A294E0C0EA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97839" y="1357495"/>
            <a:ext cx="2922061" cy="5197372"/>
          </a:xfrm>
          <a:prstGeom prst="rect">
            <a:avLst/>
          </a:prstGeom>
        </p:spPr>
      </p:pic>
      <p:sp>
        <p:nvSpPr>
          <p:cNvPr id="9" name="Rechteck 8">
            <a:extLst>
              <a:ext uri="{FF2B5EF4-FFF2-40B4-BE49-F238E27FC236}">
                <a16:creationId xmlns:a16="http://schemas.microsoft.com/office/drawing/2014/main" id="{F6F0F93F-475F-4552-B198-78E546C82A66}"/>
              </a:ext>
            </a:extLst>
          </p:cNvPr>
          <p:cNvSpPr/>
          <p:nvPr/>
        </p:nvSpPr>
        <p:spPr>
          <a:xfrm>
            <a:off x="8297839" y="5286234"/>
            <a:ext cx="2838735" cy="38213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7160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fade">
                                      <p:cBhvr>
                                        <p:cTn id="10" dur="500"/>
                                        <p:tgtEl>
                                          <p:spTgt spid="10">
                                            <p:txEl>
                                              <p:pRg st="1" end="1"/>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fade">
                                      <p:cBhvr>
                                        <p:cTn id="22" dur="500"/>
                                        <p:tgtEl>
                                          <p:spTgt spid="10">
                                            <p:txEl>
                                              <p:pRg st="2" end="2"/>
                                            </p:txEl>
                                          </p:spTgt>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Effect transition="in" filter="fade">
                                      <p:cBhvr>
                                        <p:cTn id="26" dur="500"/>
                                        <p:tgtEl>
                                          <p:spTgt spid="10">
                                            <p:txEl>
                                              <p:pRg st="3" end="3"/>
                                            </p:txEl>
                                          </p:spTgt>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10">
                                            <p:txEl>
                                              <p:pRg st="4" end="4"/>
                                            </p:txEl>
                                          </p:spTgt>
                                        </p:tgtEl>
                                        <p:attrNameLst>
                                          <p:attrName>style.visibility</p:attrName>
                                        </p:attrNameLst>
                                      </p:cBhvr>
                                      <p:to>
                                        <p:strVal val="visible"/>
                                      </p:to>
                                    </p:set>
                                    <p:animEffect transition="in" filter="fade">
                                      <p:cBhvr>
                                        <p:cTn id="30" dur="500"/>
                                        <p:tgtEl>
                                          <p:spTgt spid="10">
                                            <p:txEl>
                                              <p:pRg st="4" end="4"/>
                                            </p:txEl>
                                          </p:spTgt>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文本占位符 1">
            <a:extLst>
              <a:ext uri="{FF2B5EF4-FFF2-40B4-BE49-F238E27FC236}">
                <a16:creationId xmlns:a16="http://schemas.microsoft.com/office/drawing/2014/main" id="{8F3F4BE9-565E-41B4-9782-C37D5F774A18}"/>
              </a:ext>
            </a:extLst>
          </p:cNvPr>
          <p:cNvSpPr txBox="1">
            <a:spLocks/>
          </p:cNvSpPr>
          <p:nvPr/>
        </p:nvSpPr>
        <p:spPr>
          <a:xfrm>
            <a:off x="431373" y="433320"/>
            <a:ext cx="7398601" cy="5691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219140"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de-DE" altLang="zh-CN" sz="27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Arial Unicode MS" pitchFamily="34" charset="-122"/>
                <a:cs typeface="Arial" panose="020B0604020202020204" pitchFamily="34" charset="0"/>
              </a:rPr>
              <a:t>Systeem Verbindingen</a:t>
            </a:r>
          </a:p>
        </p:txBody>
      </p:sp>
      <p:sp>
        <p:nvSpPr>
          <p:cNvPr id="10" name="文本框 6">
            <a:extLst>
              <a:ext uri="{FF2B5EF4-FFF2-40B4-BE49-F238E27FC236}">
                <a16:creationId xmlns:a16="http://schemas.microsoft.com/office/drawing/2014/main" id="{C871CF76-5659-498E-A078-D15375E4F38F}"/>
              </a:ext>
            </a:extLst>
          </p:cNvPr>
          <p:cNvSpPr txBox="1"/>
          <p:nvPr/>
        </p:nvSpPr>
        <p:spPr>
          <a:xfrm>
            <a:off x="1031873" y="1867773"/>
            <a:ext cx="10873627" cy="456535"/>
          </a:xfrm>
          <a:prstGeom prst="rect">
            <a:avLst/>
          </a:prstGeom>
          <a:noFill/>
        </p:spPr>
        <p:txBody>
          <a:bodyPr wrap="square" rtlCol="0">
            <a:spAutoFit/>
          </a:bodyPr>
          <a:lstStyle/>
          <a:p>
            <a:pPr marL="380990" marR="0" lvl="0"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tLang="zh-CN" dirty="0">
                <a:solidFill>
                  <a:schemeClr val="tx1">
                    <a:lumMod val="75000"/>
                    <a:lumOff val="25000"/>
                  </a:schemeClr>
                </a:solidFill>
                <a:latin typeface="Arial" panose="020B0604020202020204" pitchFamily="34" charset="0"/>
                <a:ea typeface="等线" panose="02010600030101010101" pitchFamily="2" charset="-122"/>
                <a:cs typeface="Arial" panose="020B0604020202020204" pitchFamily="34" charset="0"/>
              </a:rPr>
              <a:t>Schakel accu</a:t>
            </a:r>
            <a:r>
              <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 DC isolator uit</a:t>
            </a:r>
          </a:p>
        </p:txBody>
      </p:sp>
      <p:pic>
        <p:nvPicPr>
          <p:cNvPr id="2" name="Grafik 1">
            <a:extLst>
              <a:ext uri="{FF2B5EF4-FFF2-40B4-BE49-F238E27FC236}">
                <a16:creationId xmlns:a16="http://schemas.microsoft.com/office/drawing/2014/main" id="{2CE960BF-8A2A-4E45-A9B0-47944A70C792}"/>
              </a:ext>
            </a:extLst>
          </p:cNvPr>
          <p:cNvPicPr>
            <a:picLocks noChangeAspect="1"/>
          </p:cNvPicPr>
          <p:nvPr/>
        </p:nvPicPr>
        <p:blipFill>
          <a:blip r:embed="rId2"/>
          <a:stretch>
            <a:fillRect/>
          </a:stretch>
        </p:blipFill>
        <p:spPr>
          <a:xfrm>
            <a:off x="6648181" y="1340060"/>
            <a:ext cx="3698140" cy="1825664"/>
          </a:xfrm>
          <a:prstGeom prst="rect">
            <a:avLst/>
          </a:prstGeom>
        </p:spPr>
      </p:pic>
      <p:sp>
        <p:nvSpPr>
          <p:cNvPr id="5" name="文本框 6">
            <a:extLst>
              <a:ext uri="{FF2B5EF4-FFF2-40B4-BE49-F238E27FC236}">
                <a16:creationId xmlns:a16="http://schemas.microsoft.com/office/drawing/2014/main" id="{C103A4EE-8571-4230-A033-5F3586C248CD}"/>
              </a:ext>
            </a:extLst>
          </p:cNvPr>
          <p:cNvSpPr txBox="1"/>
          <p:nvPr/>
        </p:nvSpPr>
        <p:spPr>
          <a:xfrm>
            <a:off x="6978554" y="1350165"/>
            <a:ext cx="782473" cy="168584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rPr>
              <a:t>OFF</a:t>
            </a:r>
          </a:p>
          <a:p>
            <a:pPr marL="838179" marR="0" lvl="1"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3" name="Grafik 2">
            <a:extLst>
              <a:ext uri="{FF2B5EF4-FFF2-40B4-BE49-F238E27FC236}">
                <a16:creationId xmlns:a16="http://schemas.microsoft.com/office/drawing/2014/main" id="{F1BC0310-90AE-48DF-94DF-3F3FE8FD70A7}"/>
              </a:ext>
            </a:extLst>
          </p:cNvPr>
          <p:cNvPicPr>
            <a:picLocks noChangeAspect="1"/>
          </p:cNvPicPr>
          <p:nvPr/>
        </p:nvPicPr>
        <p:blipFill>
          <a:blip r:embed="rId3"/>
          <a:stretch>
            <a:fillRect/>
          </a:stretch>
        </p:blipFill>
        <p:spPr>
          <a:xfrm>
            <a:off x="6648179" y="3746277"/>
            <a:ext cx="3698140" cy="1980624"/>
          </a:xfrm>
          <a:prstGeom prst="rect">
            <a:avLst/>
          </a:prstGeom>
        </p:spPr>
      </p:pic>
      <p:sp>
        <p:nvSpPr>
          <p:cNvPr id="7" name="文本框 6">
            <a:extLst>
              <a:ext uri="{FF2B5EF4-FFF2-40B4-BE49-F238E27FC236}">
                <a16:creationId xmlns:a16="http://schemas.microsoft.com/office/drawing/2014/main" id="{68AC9A57-82C2-46E5-B904-33031A893104}"/>
              </a:ext>
            </a:extLst>
          </p:cNvPr>
          <p:cNvSpPr txBox="1"/>
          <p:nvPr/>
        </p:nvSpPr>
        <p:spPr>
          <a:xfrm>
            <a:off x="1031873" y="4492975"/>
            <a:ext cx="5946681" cy="872034"/>
          </a:xfrm>
          <a:prstGeom prst="rect">
            <a:avLst/>
          </a:prstGeom>
          <a:noFill/>
        </p:spPr>
        <p:txBody>
          <a:bodyPr wrap="square" rtlCol="0">
            <a:spAutoFit/>
          </a:bodyPr>
          <a:lstStyle/>
          <a:p>
            <a:pPr marL="380990" marR="0" lvl="0"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tLang="zh-CN" dirty="0">
                <a:solidFill>
                  <a:schemeClr val="tx1">
                    <a:lumMod val="75000"/>
                    <a:lumOff val="25000"/>
                  </a:schemeClr>
                </a:solidFill>
                <a:latin typeface="Arial" panose="020B0604020202020204" pitchFamily="34" charset="0"/>
                <a:ea typeface="等线" panose="02010600030101010101" pitchFamily="2" charset="-122"/>
                <a:cs typeface="Arial" panose="020B0604020202020204" pitchFamily="34" charset="0"/>
              </a:rPr>
              <a:t>Verwijder</a:t>
            </a:r>
            <a:r>
              <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 BMU afdekplaat om toegang te krijgen tot de terminals</a:t>
            </a:r>
          </a:p>
        </p:txBody>
      </p:sp>
    </p:spTree>
    <p:extLst>
      <p:ext uri="{BB962C8B-B14F-4D97-AF65-F5344CB8AC3E}">
        <p14:creationId xmlns:p14="http://schemas.microsoft.com/office/powerpoint/2010/main" val="2214513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文本占位符 1">
            <a:extLst>
              <a:ext uri="{FF2B5EF4-FFF2-40B4-BE49-F238E27FC236}">
                <a16:creationId xmlns:a16="http://schemas.microsoft.com/office/drawing/2014/main" id="{8F3F4BE9-565E-41B4-9782-C37D5F774A18}"/>
              </a:ext>
            </a:extLst>
          </p:cNvPr>
          <p:cNvSpPr txBox="1">
            <a:spLocks/>
          </p:cNvSpPr>
          <p:nvPr/>
        </p:nvSpPr>
        <p:spPr>
          <a:xfrm>
            <a:off x="431373" y="433320"/>
            <a:ext cx="7398601" cy="5691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219140"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de-DE" altLang="zh-CN" sz="27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Arial Unicode MS" pitchFamily="34" charset="-122"/>
                <a:cs typeface="Arial" panose="020B0604020202020204" pitchFamily="34" charset="0"/>
              </a:rPr>
              <a:t>Systeem </a:t>
            </a:r>
            <a:r>
              <a:rPr lang="de-DE" altLang="zh-CN" sz="2700" b="1" dirty="0">
                <a:solidFill>
                  <a:prstClr val="white">
                    <a:lumMod val="50000"/>
                  </a:prstClr>
                </a:solidFill>
                <a:latin typeface="Arial" panose="020B0604020202020204" pitchFamily="34" charset="0"/>
                <a:ea typeface="Arial Unicode MS" pitchFamily="34" charset="-122"/>
                <a:cs typeface="Arial" panose="020B0604020202020204" pitchFamily="34" charset="0"/>
              </a:rPr>
              <a:t>Verbindingen</a:t>
            </a:r>
            <a:r>
              <a:rPr kumimoji="0" lang="de-DE" altLang="zh-CN" sz="27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Arial Unicode MS" pitchFamily="34" charset="-122"/>
                <a:cs typeface="Arial" panose="020B0604020202020204" pitchFamily="34" charset="0"/>
              </a:rPr>
              <a:t> - Accu</a:t>
            </a:r>
          </a:p>
        </p:txBody>
      </p:sp>
      <p:sp>
        <p:nvSpPr>
          <p:cNvPr id="10" name="文本框 6">
            <a:extLst>
              <a:ext uri="{FF2B5EF4-FFF2-40B4-BE49-F238E27FC236}">
                <a16:creationId xmlns:a16="http://schemas.microsoft.com/office/drawing/2014/main" id="{C871CF76-5659-498E-A078-D15375E4F38F}"/>
              </a:ext>
            </a:extLst>
          </p:cNvPr>
          <p:cNvSpPr txBox="1"/>
          <p:nvPr/>
        </p:nvSpPr>
        <p:spPr>
          <a:xfrm>
            <a:off x="330202" y="1418605"/>
            <a:ext cx="6814877" cy="2655342"/>
          </a:xfrm>
          <a:prstGeom prst="rect">
            <a:avLst/>
          </a:prstGeom>
          <a:noFill/>
        </p:spPr>
        <p:txBody>
          <a:bodyPr wrap="square" rtlCol="0">
            <a:spAutoFit/>
          </a:bodyPr>
          <a:lstStyle/>
          <a:p>
            <a:pPr marL="380990" marR="0" lvl="0"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Sluit een uiteinde van de DC voedingskabels aan op de Sunclix connectoren – raadpleeg</a:t>
            </a:r>
            <a:r>
              <a:rPr kumimoji="0" lang="en-US" altLang="zh-CN" b="0" i="0" u="none" strike="noStrike" kern="1200" cap="none" spc="0" normalizeH="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 de</a:t>
            </a:r>
            <a:r>
              <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 ET installatie handleiding</a:t>
            </a:r>
          </a:p>
          <a:p>
            <a:pPr marL="838179" marR="0" lvl="1"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Kabelgrootte: 4-6 mm2</a:t>
            </a:r>
          </a:p>
          <a:p>
            <a:pPr marL="380990" marR="0" lvl="0"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Sluit DC</a:t>
            </a:r>
            <a:r>
              <a:rPr kumimoji="0" lang="en-US" altLang="zh-CN" b="0" i="0" u="none" strike="noStrike" kern="1200" cap="none" spc="0" normalizeH="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 stroomkabels aan op “BATT”- ingang op de omvormer</a:t>
            </a:r>
            <a:endPar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endParaRPr>
          </a:p>
          <a:p>
            <a:pPr marL="380990" marR="0" lvl="0"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4" name="Grafik 3">
            <a:extLst>
              <a:ext uri="{FF2B5EF4-FFF2-40B4-BE49-F238E27FC236}">
                <a16:creationId xmlns:a16="http://schemas.microsoft.com/office/drawing/2014/main" id="{1FD6A075-2145-409D-A522-71F8CE6E1F75}"/>
              </a:ext>
            </a:extLst>
          </p:cNvPr>
          <p:cNvPicPr>
            <a:picLocks noChangeAspect="1"/>
          </p:cNvPicPr>
          <p:nvPr/>
        </p:nvPicPr>
        <p:blipFill>
          <a:blip r:embed="rId2"/>
          <a:stretch>
            <a:fillRect/>
          </a:stretch>
        </p:blipFill>
        <p:spPr>
          <a:xfrm>
            <a:off x="7030317" y="3854914"/>
            <a:ext cx="3698140" cy="2455525"/>
          </a:xfrm>
          <a:prstGeom prst="rect">
            <a:avLst/>
          </a:prstGeom>
        </p:spPr>
      </p:pic>
      <p:sp>
        <p:nvSpPr>
          <p:cNvPr id="9" name="文本框 6">
            <a:extLst>
              <a:ext uri="{FF2B5EF4-FFF2-40B4-BE49-F238E27FC236}">
                <a16:creationId xmlns:a16="http://schemas.microsoft.com/office/drawing/2014/main" id="{CA7B5298-8930-4A03-9676-8AE1096EFAA5}"/>
              </a:ext>
            </a:extLst>
          </p:cNvPr>
          <p:cNvSpPr txBox="1"/>
          <p:nvPr/>
        </p:nvSpPr>
        <p:spPr>
          <a:xfrm>
            <a:off x="330202" y="4683593"/>
            <a:ext cx="6535228" cy="872034"/>
          </a:xfrm>
          <a:prstGeom prst="rect">
            <a:avLst/>
          </a:prstGeom>
          <a:noFill/>
        </p:spPr>
        <p:txBody>
          <a:bodyPr wrap="square" rtlCol="0">
            <a:spAutoFit/>
          </a:bodyPr>
          <a:lstStyle/>
          <a:p>
            <a:pPr marL="380990" marR="0" lvl="0"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Steek </a:t>
            </a:r>
            <a:r>
              <a:rPr lang="en-US" altLang="zh-CN" noProof="0" dirty="0">
                <a:solidFill>
                  <a:schemeClr val="tx1">
                    <a:lumMod val="75000"/>
                    <a:lumOff val="25000"/>
                  </a:schemeClr>
                </a:solidFill>
                <a:latin typeface="Arial" panose="020B0604020202020204" pitchFamily="34" charset="0"/>
                <a:ea typeface="等线" panose="02010600030101010101" pitchFamily="2" charset="-122"/>
                <a:cs typeface="Arial" panose="020B0604020202020204" pitchFamily="34" charset="0"/>
              </a:rPr>
              <a:t>het andere uiteinde van de DC kabels in de </a:t>
            </a:r>
            <a:r>
              <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BYD accu terminal</a:t>
            </a:r>
          </a:p>
        </p:txBody>
      </p:sp>
      <p:pic>
        <p:nvPicPr>
          <p:cNvPr id="6" name="Grafik 5">
            <a:extLst>
              <a:ext uri="{FF2B5EF4-FFF2-40B4-BE49-F238E27FC236}">
                <a16:creationId xmlns:a16="http://schemas.microsoft.com/office/drawing/2014/main" id="{BF31C981-886D-4FD8-96C5-C4E0CB472305}"/>
              </a:ext>
            </a:extLst>
          </p:cNvPr>
          <p:cNvPicPr>
            <a:picLocks noChangeAspect="1"/>
          </p:cNvPicPr>
          <p:nvPr/>
        </p:nvPicPr>
        <p:blipFill>
          <a:blip r:embed="rId3"/>
          <a:stretch>
            <a:fillRect/>
          </a:stretch>
        </p:blipFill>
        <p:spPr>
          <a:xfrm>
            <a:off x="7279208" y="1037443"/>
            <a:ext cx="3449249" cy="2782480"/>
          </a:xfrm>
          <a:prstGeom prst="rect">
            <a:avLst/>
          </a:prstGeom>
        </p:spPr>
      </p:pic>
    </p:spTree>
    <p:extLst>
      <p:ext uri="{BB962C8B-B14F-4D97-AF65-F5344CB8AC3E}">
        <p14:creationId xmlns:p14="http://schemas.microsoft.com/office/powerpoint/2010/main" val="2472859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文本占位符 1">
            <a:extLst>
              <a:ext uri="{FF2B5EF4-FFF2-40B4-BE49-F238E27FC236}">
                <a16:creationId xmlns:a16="http://schemas.microsoft.com/office/drawing/2014/main" id="{8F3F4BE9-565E-41B4-9782-C37D5F774A18}"/>
              </a:ext>
            </a:extLst>
          </p:cNvPr>
          <p:cNvSpPr txBox="1">
            <a:spLocks/>
          </p:cNvSpPr>
          <p:nvPr/>
        </p:nvSpPr>
        <p:spPr>
          <a:xfrm>
            <a:off x="431373" y="433320"/>
            <a:ext cx="7398601" cy="5691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defTabSz="1219140">
              <a:spcBef>
                <a:spcPts val="800"/>
              </a:spcBef>
              <a:buNone/>
              <a:defRPr/>
            </a:pPr>
            <a:r>
              <a:rPr lang="de-DE" altLang="zh-CN" sz="2700" b="1" dirty="0">
                <a:solidFill>
                  <a:prstClr val="white">
                    <a:lumMod val="50000"/>
                  </a:prstClr>
                </a:solidFill>
                <a:latin typeface="Arial" panose="020B0604020202020204" pitchFamily="34" charset="0"/>
                <a:ea typeface="Arial Unicode MS" pitchFamily="34" charset="-122"/>
                <a:cs typeface="Arial" panose="020B0604020202020204" pitchFamily="34" charset="0"/>
              </a:rPr>
              <a:t>Systeem Verbindingen</a:t>
            </a:r>
            <a:r>
              <a:rPr kumimoji="0" lang="de-DE" altLang="zh-CN" sz="27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Arial Unicode MS" pitchFamily="34" charset="-122"/>
                <a:cs typeface="Arial" panose="020B0604020202020204" pitchFamily="34" charset="0"/>
              </a:rPr>
              <a:t>– BMS </a:t>
            </a:r>
            <a:r>
              <a:rPr lang="de-DE" altLang="zh-CN" sz="2700" b="1" dirty="0">
                <a:solidFill>
                  <a:prstClr val="white">
                    <a:lumMod val="50000"/>
                  </a:prstClr>
                </a:solidFill>
                <a:latin typeface="Arial" panose="020B0604020202020204" pitchFamily="34" charset="0"/>
                <a:ea typeface="Arial Unicode MS" pitchFamily="34" charset="-122"/>
                <a:cs typeface="Arial" panose="020B0604020202020204" pitchFamily="34" charset="0"/>
              </a:rPr>
              <a:t>Kabel</a:t>
            </a:r>
            <a:endParaRPr kumimoji="0" lang="de-DE" altLang="zh-CN" sz="27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Arial Unicode MS" pitchFamily="34" charset="-122"/>
              <a:cs typeface="Arial" panose="020B0604020202020204" pitchFamily="34" charset="0"/>
            </a:endParaRPr>
          </a:p>
        </p:txBody>
      </p:sp>
      <p:sp>
        <p:nvSpPr>
          <p:cNvPr id="10" name="文本框 6">
            <a:extLst>
              <a:ext uri="{FF2B5EF4-FFF2-40B4-BE49-F238E27FC236}">
                <a16:creationId xmlns:a16="http://schemas.microsoft.com/office/drawing/2014/main" id="{C871CF76-5659-498E-A078-D15375E4F38F}"/>
              </a:ext>
            </a:extLst>
          </p:cNvPr>
          <p:cNvSpPr txBox="1"/>
          <p:nvPr/>
        </p:nvSpPr>
        <p:spPr>
          <a:xfrm>
            <a:off x="431373" y="994492"/>
            <a:ext cx="7830073" cy="1962845"/>
          </a:xfrm>
          <a:prstGeom prst="rect">
            <a:avLst/>
          </a:prstGeom>
          <a:noFill/>
        </p:spPr>
        <p:txBody>
          <a:bodyPr wrap="square" rtlCol="0">
            <a:spAutoFit/>
          </a:bodyPr>
          <a:lstStyle/>
          <a:p>
            <a:pPr marL="380990" marR="0" lvl="0"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tLang="zh-CN" dirty="0">
                <a:solidFill>
                  <a:schemeClr val="tx1">
                    <a:lumMod val="75000"/>
                    <a:lumOff val="25000"/>
                  </a:schemeClr>
                </a:solidFill>
                <a:latin typeface="Arial" panose="020B0604020202020204" pitchFamily="34" charset="0"/>
                <a:ea typeface="等线" panose="02010600030101010101" pitchFamily="2" charset="-122"/>
                <a:cs typeface="Arial" panose="020B0604020202020204" pitchFamily="34" charset="0"/>
              </a:rPr>
              <a:t>Voorbedrade</a:t>
            </a:r>
            <a:r>
              <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 BMU kabel wordt meegeleverd</a:t>
            </a:r>
          </a:p>
          <a:p>
            <a:pPr marL="380990" marR="0" lvl="0"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Knip de RJ45 connector van de voorbedrade BMS kabel</a:t>
            </a:r>
            <a:r>
              <a:rPr kumimoji="0" lang="en-US" altLang="zh-CN" b="0" i="0" u="none" strike="noStrike" kern="1200" cap="none" spc="0" normalizeH="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 af</a:t>
            </a:r>
            <a:endPar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endParaRPr>
          </a:p>
          <a:p>
            <a:pPr marL="380990" marR="0" lvl="0"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a:p>
            <a:pPr marL="380990" marR="0" lvl="0"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2" name="Grafik 1">
            <a:extLst>
              <a:ext uri="{FF2B5EF4-FFF2-40B4-BE49-F238E27FC236}">
                <a16:creationId xmlns:a16="http://schemas.microsoft.com/office/drawing/2014/main" id="{17507245-5A84-44B0-950A-01E3A0EC507B}"/>
              </a:ext>
            </a:extLst>
          </p:cNvPr>
          <p:cNvPicPr>
            <a:picLocks noChangeAspect="1"/>
          </p:cNvPicPr>
          <p:nvPr/>
        </p:nvPicPr>
        <p:blipFill>
          <a:blip r:embed="rId2"/>
          <a:stretch>
            <a:fillRect/>
          </a:stretch>
        </p:blipFill>
        <p:spPr>
          <a:xfrm>
            <a:off x="1369149" y="3066881"/>
            <a:ext cx="8246628" cy="2208920"/>
          </a:xfrm>
          <a:prstGeom prst="rect">
            <a:avLst/>
          </a:prstGeom>
        </p:spPr>
      </p:pic>
      <p:sp>
        <p:nvSpPr>
          <p:cNvPr id="4" name="Rechteck 3">
            <a:extLst>
              <a:ext uri="{FF2B5EF4-FFF2-40B4-BE49-F238E27FC236}">
                <a16:creationId xmlns:a16="http://schemas.microsoft.com/office/drawing/2014/main" id="{E985B3EF-3E80-4935-B14B-4A6CE1A7363B}"/>
              </a:ext>
            </a:extLst>
          </p:cNvPr>
          <p:cNvSpPr/>
          <p:nvPr/>
        </p:nvSpPr>
        <p:spPr>
          <a:xfrm>
            <a:off x="914400" y="2616201"/>
            <a:ext cx="3564467" cy="29086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hteck 10">
            <a:extLst>
              <a:ext uri="{FF2B5EF4-FFF2-40B4-BE49-F238E27FC236}">
                <a16:creationId xmlns:a16="http://schemas.microsoft.com/office/drawing/2014/main" id="{47E4B4E5-A5F3-451F-B1E5-234C974085A1}"/>
              </a:ext>
            </a:extLst>
          </p:cNvPr>
          <p:cNvSpPr/>
          <p:nvPr/>
        </p:nvSpPr>
        <p:spPr>
          <a:xfrm>
            <a:off x="6239933" y="2616200"/>
            <a:ext cx="4038600" cy="29086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1001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Effect transition="in" filter="fade">
                                      <p:cBhvr>
                                        <p:cTn id="19" dur="500"/>
                                        <p:tgtEl>
                                          <p:spTgt spid="10">
                                            <p:txEl>
                                              <p:pRg st="1" end="1"/>
                                            </p:txEl>
                                          </p:spTgt>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文本占位符 1">
            <a:extLst>
              <a:ext uri="{FF2B5EF4-FFF2-40B4-BE49-F238E27FC236}">
                <a16:creationId xmlns:a16="http://schemas.microsoft.com/office/drawing/2014/main" id="{8F3F4BE9-565E-41B4-9782-C37D5F774A18}"/>
              </a:ext>
            </a:extLst>
          </p:cNvPr>
          <p:cNvSpPr txBox="1">
            <a:spLocks/>
          </p:cNvSpPr>
          <p:nvPr/>
        </p:nvSpPr>
        <p:spPr>
          <a:xfrm>
            <a:off x="431373" y="433320"/>
            <a:ext cx="7398601" cy="5691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defTabSz="1219140">
              <a:spcBef>
                <a:spcPts val="800"/>
              </a:spcBef>
              <a:buNone/>
              <a:defRPr/>
            </a:pPr>
            <a:r>
              <a:rPr lang="de-DE" altLang="zh-CN" sz="2700" b="1" dirty="0">
                <a:solidFill>
                  <a:prstClr val="white">
                    <a:lumMod val="50000"/>
                  </a:prstClr>
                </a:solidFill>
                <a:latin typeface="Arial" panose="020B0604020202020204" pitchFamily="34" charset="0"/>
                <a:ea typeface="Arial Unicode MS" pitchFamily="34" charset="-122"/>
                <a:cs typeface="Arial" panose="020B0604020202020204" pitchFamily="34" charset="0"/>
              </a:rPr>
              <a:t>Systeem Verbindingen– BMS Kabel</a:t>
            </a:r>
          </a:p>
        </p:txBody>
      </p:sp>
      <p:sp>
        <p:nvSpPr>
          <p:cNvPr id="9" name="文本框 6">
            <a:extLst>
              <a:ext uri="{FF2B5EF4-FFF2-40B4-BE49-F238E27FC236}">
                <a16:creationId xmlns:a16="http://schemas.microsoft.com/office/drawing/2014/main" id="{CA7B5298-8930-4A03-9676-8AE1096EFAA5}"/>
              </a:ext>
            </a:extLst>
          </p:cNvPr>
          <p:cNvSpPr txBox="1"/>
          <p:nvPr/>
        </p:nvSpPr>
        <p:spPr>
          <a:xfrm>
            <a:off x="431373" y="1002453"/>
            <a:ext cx="10398127" cy="1703030"/>
          </a:xfrm>
          <a:prstGeom prst="rect">
            <a:avLst/>
          </a:prstGeom>
          <a:noFill/>
        </p:spPr>
        <p:txBody>
          <a:bodyPr wrap="square" rtlCol="0">
            <a:spAutoFit/>
          </a:bodyPr>
          <a:lstStyle/>
          <a:p>
            <a:pPr marL="380990" marR="0" lvl="0"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Zoek de </a:t>
            </a:r>
            <a:r>
              <a:rPr lang="en-US" altLang="zh-CN" dirty="0">
                <a:solidFill>
                  <a:schemeClr val="tx1">
                    <a:lumMod val="75000"/>
                    <a:lumOff val="25000"/>
                  </a:schemeClr>
                </a:solidFill>
                <a:latin typeface="Arial" panose="020B0604020202020204" pitchFamily="34" charset="0"/>
                <a:ea typeface="等线" panose="02010600030101010101" pitchFamily="2" charset="-122"/>
                <a:cs typeface="Arial" panose="020B0604020202020204" pitchFamily="34" charset="0"/>
              </a:rPr>
              <a:t>B</a:t>
            </a:r>
            <a:r>
              <a:rPr kumimoji="0" lang="en-US" altLang="zh-CN" b="0" i="0" u="none" strike="noStrike" kern="1200" cap="none" spc="0" normalizeH="0" baseline="0" noProof="0" dirty="0" err="1">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lauwe</a:t>
            </a:r>
            <a:r>
              <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 en </a:t>
            </a:r>
            <a:r>
              <a:rPr lang="en-US" altLang="zh-CN" dirty="0">
                <a:solidFill>
                  <a:schemeClr val="tx1">
                    <a:lumMod val="75000"/>
                    <a:lumOff val="25000"/>
                  </a:schemeClr>
                </a:solidFill>
                <a:latin typeface="Arial" panose="020B0604020202020204" pitchFamily="34" charset="0"/>
                <a:ea typeface="等线" panose="02010600030101010101" pitchFamily="2" charset="-122"/>
                <a:cs typeface="Arial" panose="020B0604020202020204" pitchFamily="34" charset="0"/>
              </a:rPr>
              <a:t>B</a:t>
            </a:r>
            <a:r>
              <a:rPr kumimoji="0" lang="en-US" altLang="zh-CN" b="0" i="0" u="none" strike="noStrike" kern="1200" cap="none" spc="0" normalizeH="0" baseline="0" noProof="0" dirty="0" err="1">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lauw</a:t>
            </a:r>
            <a:r>
              <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a:t>
            </a:r>
            <a:r>
              <a:rPr lang="en-US" altLang="zh-CN" noProof="0" dirty="0">
                <a:solidFill>
                  <a:schemeClr val="tx1">
                    <a:lumMod val="75000"/>
                    <a:lumOff val="25000"/>
                  </a:schemeClr>
                </a:solidFill>
                <a:latin typeface="Arial" panose="020B0604020202020204" pitchFamily="34" charset="0"/>
                <a:ea typeface="等线" panose="02010600030101010101" pitchFamily="2" charset="-122"/>
                <a:cs typeface="Arial" panose="020B0604020202020204" pitchFamily="34" charset="0"/>
              </a:rPr>
              <a:t>W</a:t>
            </a:r>
            <a:r>
              <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itte kabel waarvan het einde is GESNEDEN</a:t>
            </a:r>
          </a:p>
          <a:p>
            <a:pPr marL="380990" marR="0" lvl="0"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Sluit de </a:t>
            </a:r>
            <a:r>
              <a:rPr lang="en-US" altLang="zh-CN" dirty="0">
                <a:solidFill>
                  <a:schemeClr val="tx1">
                    <a:lumMod val="75000"/>
                    <a:lumOff val="25000"/>
                  </a:schemeClr>
                </a:solidFill>
                <a:latin typeface="Arial" panose="020B0604020202020204" pitchFamily="34" charset="0"/>
                <a:ea typeface="等线" panose="02010600030101010101" pitchFamily="2" charset="-122"/>
                <a:cs typeface="Arial" panose="020B0604020202020204" pitchFamily="34" charset="0"/>
              </a:rPr>
              <a:t>B</a:t>
            </a:r>
            <a:r>
              <a:rPr kumimoji="0" lang="en-US" altLang="zh-CN" b="0" i="0" u="none" strike="noStrike" kern="1200" cap="none" spc="0" normalizeH="0" baseline="0" noProof="0" dirty="0" err="1">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lauwe</a:t>
            </a:r>
            <a:r>
              <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 en Blauw/Witte kabel aan</a:t>
            </a:r>
          </a:p>
          <a:p>
            <a:pPr marL="838179" marR="0" lvl="1"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Blauwe – Terminal 1 (Can_H)</a:t>
            </a:r>
          </a:p>
          <a:p>
            <a:pPr marL="838179" marR="0" lvl="1"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Blauw/Witte – Terminal 2 (Can_L) </a:t>
            </a:r>
          </a:p>
        </p:txBody>
      </p:sp>
      <p:pic>
        <p:nvPicPr>
          <p:cNvPr id="3" name="Grafik 2">
            <a:extLst>
              <a:ext uri="{FF2B5EF4-FFF2-40B4-BE49-F238E27FC236}">
                <a16:creationId xmlns:a16="http://schemas.microsoft.com/office/drawing/2014/main" id="{EE915F74-3055-415E-917B-BBA33E55D721}"/>
              </a:ext>
            </a:extLst>
          </p:cNvPr>
          <p:cNvPicPr>
            <a:picLocks noChangeAspect="1"/>
          </p:cNvPicPr>
          <p:nvPr/>
        </p:nvPicPr>
        <p:blipFill>
          <a:blip r:embed="rId2"/>
          <a:stretch>
            <a:fillRect/>
          </a:stretch>
        </p:blipFill>
        <p:spPr>
          <a:xfrm>
            <a:off x="6561668" y="3653731"/>
            <a:ext cx="4471569" cy="2504299"/>
          </a:xfrm>
          <a:prstGeom prst="rect">
            <a:avLst/>
          </a:prstGeom>
        </p:spPr>
      </p:pic>
      <p:pic>
        <p:nvPicPr>
          <p:cNvPr id="5" name="Grafik 4">
            <a:extLst>
              <a:ext uri="{FF2B5EF4-FFF2-40B4-BE49-F238E27FC236}">
                <a16:creationId xmlns:a16="http://schemas.microsoft.com/office/drawing/2014/main" id="{D7C7184E-0A07-4285-9A67-59BA159EF333}"/>
              </a:ext>
            </a:extLst>
          </p:cNvPr>
          <p:cNvPicPr>
            <a:picLocks noChangeAspect="1"/>
          </p:cNvPicPr>
          <p:nvPr/>
        </p:nvPicPr>
        <p:blipFill>
          <a:blip r:embed="rId3"/>
          <a:stretch>
            <a:fillRect/>
          </a:stretch>
        </p:blipFill>
        <p:spPr>
          <a:xfrm>
            <a:off x="8080190" y="1529880"/>
            <a:ext cx="3815041" cy="1365721"/>
          </a:xfrm>
          <a:prstGeom prst="rect">
            <a:avLst/>
          </a:prstGeom>
        </p:spPr>
      </p:pic>
      <p:pic>
        <p:nvPicPr>
          <p:cNvPr id="6" name="Grafik 5">
            <a:extLst>
              <a:ext uri="{FF2B5EF4-FFF2-40B4-BE49-F238E27FC236}">
                <a16:creationId xmlns:a16="http://schemas.microsoft.com/office/drawing/2014/main" id="{C1CE0273-45D5-41FB-A2A4-B3481489DFE7}"/>
              </a:ext>
            </a:extLst>
          </p:cNvPr>
          <p:cNvPicPr>
            <a:picLocks noChangeAspect="1"/>
          </p:cNvPicPr>
          <p:nvPr/>
        </p:nvPicPr>
        <p:blipFill>
          <a:blip r:embed="rId4"/>
          <a:stretch>
            <a:fillRect/>
          </a:stretch>
        </p:blipFill>
        <p:spPr>
          <a:xfrm>
            <a:off x="617639" y="3773671"/>
            <a:ext cx="4943792" cy="2186264"/>
          </a:xfrm>
          <a:prstGeom prst="rect">
            <a:avLst/>
          </a:prstGeom>
        </p:spPr>
      </p:pic>
      <p:sp>
        <p:nvSpPr>
          <p:cNvPr id="11" name="Rechteck 10">
            <a:extLst>
              <a:ext uri="{FF2B5EF4-FFF2-40B4-BE49-F238E27FC236}">
                <a16:creationId xmlns:a16="http://schemas.microsoft.com/office/drawing/2014/main" id="{79BA4570-5A2D-457C-A983-D849157BE737}"/>
              </a:ext>
            </a:extLst>
          </p:cNvPr>
          <p:cNvSpPr/>
          <p:nvPr/>
        </p:nvSpPr>
        <p:spPr>
          <a:xfrm>
            <a:off x="1083734" y="3653731"/>
            <a:ext cx="1363133" cy="7574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692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fade">
                                      <p:cBhvr>
                                        <p:cTn id="11" dur="500"/>
                                        <p:tgtEl>
                                          <p:spTgt spid="9">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500"/>
                                        <p:tgtEl>
                                          <p:spTgt spid="9">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Effect transition="in" filter="fade">
                                      <p:cBhvr>
                                        <p:cTn id="19" dur="500"/>
                                        <p:tgtEl>
                                          <p:spTgt spid="9">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C1CE0273-45D5-41FB-A2A4-B3481489DFE7}"/>
              </a:ext>
            </a:extLst>
          </p:cNvPr>
          <p:cNvPicPr>
            <a:picLocks noChangeAspect="1"/>
          </p:cNvPicPr>
          <p:nvPr/>
        </p:nvPicPr>
        <p:blipFill>
          <a:blip r:embed="rId2"/>
          <a:stretch>
            <a:fillRect/>
          </a:stretch>
        </p:blipFill>
        <p:spPr>
          <a:xfrm>
            <a:off x="1439003" y="2287591"/>
            <a:ext cx="9109731" cy="4028543"/>
          </a:xfrm>
          <a:prstGeom prst="rect">
            <a:avLst/>
          </a:prstGeom>
        </p:spPr>
      </p:pic>
      <p:sp>
        <p:nvSpPr>
          <p:cNvPr id="119" name="文本占位符 1">
            <a:extLst>
              <a:ext uri="{FF2B5EF4-FFF2-40B4-BE49-F238E27FC236}">
                <a16:creationId xmlns:a16="http://schemas.microsoft.com/office/drawing/2014/main" id="{8F3F4BE9-565E-41B4-9782-C37D5F774A18}"/>
              </a:ext>
            </a:extLst>
          </p:cNvPr>
          <p:cNvSpPr txBox="1">
            <a:spLocks/>
          </p:cNvSpPr>
          <p:nvPr/>
        </p:nvSpPr>
        <p:spPr>
          <a:xfrm>
            <a:off x="431373" y="433320"/>
            <a:ext cx="7398601" cy="5691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defTabSz="1219140">
              <a:spcBef>
                <a:spcPts val="800"/>
              </a:spcBef>
              <a:buNone/>
              <a:defRPr/>
            </a:pPr>
            <a:r>
              <a:rPr lang="de-DE" altLang="zh-CN" sz="2700" b="1" dirty="0">
                <a:solidFill>
                  <a:prstClr val="white">
                    <a:lumMod val="50000"/>
                  </a:prstClr>
                </a:solidFill>
                <a:latin typeface="Arial" panose="020B0604020202020204" pitchFamily="34" charset="0"/>
                <a:ea typeface="Arial Unicode MS" pitchFamily="34" charset="-122"/>
                <a:cs typeface="Arial" panose="020B0604020202020204" pitchFamily="34" charset="0"/>
              </a:rPr>
              <a:t>Systeem Verbindingen– BMS Kabel</a:t>
            </a:r>
          </a:p>
        </p:txBody>
      </p:sp>
      <p:sp>
        <p:nvSpPr>
          <p:cNvPr id="9" name="文本框 6">
            <a:extLst>
              <a:ext uri="{FF2B5EF4-FFF2-40B4-BE49-F238E27FC236}">
                <a16:creationId xmlns:a16="http://schemas.microsoft.com/office/drawing/2014/main" id="{CA7B5298-8930-4A03-9676-8AE1096EFAA5}"/>
              </a:ext>
            </a:extLst>
          </p:cNvPr>
          <p:cNvSpPr txBox="1"/>
          <p:nvPr/>
        </p:nvSpPr>
        <p:spPr>
          <a:xfrm>
            <a:off x="431373" y="1002453"/>
            <a:ext cx="10398127" cy="872034"/>
          </a:xfrm>
          <a:prstGeom prst="rect">
            <a:avLst/>
          </a:prstGeom>
          <a:noFill/>
        </p:spPr>
        <p:txBody>
          <a:bodyPr wrap="square" rtlCol="0">
            <a:spAutoFit/>
          </a:bodyPr>
          <a:lstStyle/>
          <a:p>
            <a:pPr marL="380990" marR="0" lvl="0"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INSTELLINGEN</a:t>
            </a:r>
            <a:r>
              <a:rPr kumimoji="0" lang="en-US" altLang="zh-CN" b="0" i="0" u="none" strike="noStrike" kern="1200" cap="none" spc="0" normalizeH="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 VOOR DIP SCHAKELAAR</a:t>
            </a:r>
            <a:r>
              <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 – </a:t>
            </a:r>
            <a:r>
              <a:rPr lang="en-US" altLang="zh-CN" dirty="0">
                <a:solidFill>
                  <a:schemeClr val="tx1">
                    <a:lumMod val="75000"/>
                    <a:lumOff val="25000"/>
                  </a:schemeClr>
                </a:solidFill>
                <a:latin typeface="Arial" panose="020B0604020202020204" pitchFamily="34" charset="0"/>
                <a:ea typeface="等线" panose="02010600030101010101" pitchFamily="2" charset="-122"/>
                <a:cs typeface="Arial" panose="020B0604020202020204" pitchFamily="34" charset="0"/>
              </a:rPr>
              <a:t>EEN</a:t>
            </a:r>
            <a:r>
              <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 ACCU</a:t>
            </a:r>
          </a:p>
          <a:p>
            <a:pPr marL="838179" marR="0" lvl="1"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LINKER POSITIE</a:t>
            </a:r>
          </a:p>
        </p:txBody>
      </p:sp>
      <p:sp>
        <p:nvSpPr>
          <p:cNvPr id="11" name="Rechteck 10">
            <a:extLst>
              <a:ext uri="{FF2B5EF4-FFF2-40B4-BE49-F238E27FC236}">
                <a16:creationId xmlns:a16="http://schemas.microsoft.com/office/drawing/2014/main" id="{79BA4570-5A2D-457C-A983-D849157BE737}"/>
              </a:ext>
            </a:extLst>
          </p:cNvPr>
          <p:cNvSpPr/>
          <p:nvPr/>
        </p:nvSpPr>
        <p:spPr>
          <a:xfrm>
            <a:off x="4521200" y="2287590"/>
            <a:ext cx="1693333" cy="12091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hteck 1">
            <a:extLst>
              <a:ext uri="{FF2B5EF4-FFF2-40B4-BE49-F238E27FC236}">
                <a16:creationId xmlns:a16="http://schemas.microsoft.com/office/drawing/2014/main" id="{838C4917-A132-4599-9839-CB84B1A5AA84}"/>
              </a:ext>
            </a:extLst>
          </p:cNvPr>
          <p:cNvSpPr/>
          <p:nvPr/>
        </p:nvSpPr>
        <p:spPr>
          <a:xfrm>
            <a:off x="5109634" y="2665942"/>
            <a:ext cx="154517" cy="1185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hteck 9">
            <a:extLst>
              <a:ext uri="{FF2B5EF4-FFF2-40B4-BE49-F238E27FC236}">
                <a16:creationId xmlns:a16="http://schemas.microsoft.com/office/drawing/2014/main" id="{A672459C-DD1A-4656-B636-1AC0771BC05B}"/>
              </a:ext>
            </a:extLst>
          </p:cNvPr>
          <p:cNvSpPr/>
          <p:nvPr/>
        </p:nvSpPr>
        <p:spPr>
          <a:xfrm>
            <a:off x="5109634" y="2929467"/>
            <a:ext cx="154517" cy="1185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hteck 11">
            <a:extLst>
              <a:ext uri="{FF2B5EF4-FFF2-40B4-BE49-F238E27FC236}">
                <a16:creationId xmlns:a16="http://schemas.microsoft.com/office/drawing/2014/main" id="{96CFFFF7-5D33-4BD0-B7D8-0D3D6B12E48E}"/>
              </a:ext>
            </a:extLst>
          </p:cNvPr>
          <p:cNvSpPr/>
          <p:nvPr/>
        </p:nvSpPr>
        <p:spPr>
          <a:xfrm>
            <a:off x="5109634" y="3174963"/>
            <a:ext cx="154517" cy="1185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72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Effect transition="in" filter="fade">
                                      <p:cBhvr>
                                        <p:cTn id="18" dur="500"/>
                                        <p:tgtEl>
                                          <p:spTgt spid="9">
                                            <p:txEl>
                                              <p:pRg st="1" end="1"/>
                                            </p:txEl>
                                          </p:spTgt>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par>
                          <p:cTn id="27" fill="hold">
                            <p:stCondLst>
                              <p:cond delay="1500"/>
                            </p:stCondLst>
                            <p:childTnLst>
                              <p:par>
                                <p:cTn id="28" presetID="10" presetClass="entr" presetSubtype="0"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P spid="10" grpId="0" animBg="1"/>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文本占位符 1">
            <a:extLst>
              <a:ext uri="{FF2B5EF4-FFF2-40B4-BE49-F238E27FC236}">
                <a16:creationId xmlns:a16="http://schemas.microsoft.com/office/drawing/2014/main" id="{8F3F4BE9-565E-41B4-9782-C37D5F774A18}"/>
              </a:ext>
            </a:extLst>
          </p:cNvPr>
          <p:cNvSpPr txBox="1">
            <a:spLocks/>
          </p:cNvSpPr>
          <p:nvPr/>
        </p:nvSpPr>
        <p:spPr>
          <a:xfrm>
            <a:off x="431373" y="433320"/>
            <a:ext cx="7398601" cy="5691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defTabSz="1219140">
              <a:spcBef>
                <a:spcPts val="800"/>
              </a:spcBef>
              <a:buNone/>
              <a:defRPr/>
            </a:pPr>
            <a:r>
              <a:rPr lang="de-DE" altLang="zh-CN" sz="2700" b="1" dirty="0">
                <a:solidFill>
                  <a:prstClr val="white">
                    <a:lumMod val="50000"/>
                  </a:prstClr>
                </a:solidFill>
                <a:latin typeface="Arial" panose="020B0604020202020204" pitchFamily="34" charset="0"/>
                <a:ea typeface="Arial Unicode MS" pitchFamily="34" charset="-122"/>
                <a:cs typeface="Arial" panose="020B0604020202020204" pitchFamily="34" charset="0"/>
              </a:rPr>
              <a:t>Systeem Verbindingen– BMS Kabel</a:t>
            </a:r>
          </a:p>
        </p:txBody>
      </p:sp>
      <p:sp>
        <p:nvSpPr>
          <p:cNvPr id="9" name="文本框 6">
            <a:extLst>
              <a:ext uri="{FF2B5EF4-FFF2-40B4-BE49-F238E27FC236}">
                <a16:creationId xmlns:a16="http://schemas.microsoft.com/office/drawing/2014/main" id="{CA7B5298-8930-4A03-9676-8AE1096EFAA5}"/>
              </a:ext>
            </a:extLst>
          </p:cNvPr>
          <p:cNvSpPr txBox="1"/>
          <p:nvPr/>
        </p:nvSpPr>
        <p:spPr>
          <a:xfrm>
            <a:off x="431569" y="1001376"/>
            <a:ext cx="10398127" cy="456535"/>
          </a:xfrm>
          <a:prstGeom prst="rect">
            <a:avLst/>
          </a:prstGeom>
          <a:noFill/>
        </p:spPr>
        <p:txBody>
          <a:bodyPr wrap="square" rtlCol="0">
            <a:spAutoFit/>
          </a:bodyPr>
          <a:lstStyle/>
          <a:p>
            <a:pPr marL="380990" lvl="0" indent="-380990">
              <a:lnSpc>
                <a:spcPct val="150000"/>
              </a:lnSpc>
              <a:buFont typeface="Arial" panose="020B0604020202020204" pitchFamily="34" charset="0"/>
              <a:buChar char="•"/>
              <a:defRPr/>
            </a:pPr>
            <a:r>
              <a:rPr lang="en-US" altLang="zh-CN" dirty="0">
                <a:solidFill>
                  <a:schemeClr val="tx1">
                    <a:lumMod val="75000"/>
                    <a:lumOff val="25000"/>
                  </a:schemeClr>
                </a:solidFill>
                <a:latin typeface="Arial" panose="020B0604020202020204" pitchFamily="34" charset="0"/>
                <a:cs typeface="Arial" panose="020B0604020202020204" pitchFamily="34" charset="0"/>
              </a:rPr>
              <a:t>INSTELLINGEN VOOR DIP SCHAKELAAR</a:t>
            </a:r>
            <a:r>
              <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 TWEE ACCU’S</a:t>
            </a:r>
          </a:p>
        </p:txBody>
      </p:sp>
      <p:pic>
        <p:nvPicPr>
          <p:cNvPr id="13" name="Grafik 12">
            <a:extLst>
              <a:ext uri="{FF2B5EF4-FFF2-40B4-BE49-F238E27FC236}">
                <a16:creationId xmlns:a16="http://schemas.microsoft.com/office/drawing/2014/main" id="{41443C22-BBCD-49EB-8E55-A901849FFE08}"/>
              </a:ext>
            </a:extLst>
          </p:cNvPr>
          <p:cNvPicPr>
            <a:picLocks noChangeAspect="1"/>
          </p:cNvPicPr>
          <p:nvPr/>
        </p:nvPicPr>
        <p:blipFill rotWithShape="1">
          <a:blip r:embed="rId2"/>
          <a:srcRect r="47578" b="25430"/>
          <a:stretch/>
        </p:blipFill>
        <p:spPr>
          <a:xfrm>
            <a:off x="2057070" y="4069765"/>
            <a:ext cx="2933517" cy="1845347"/>
          </a:xfrm>
          <a:prstGeom prst="rect">
            <a:avLst/>
          </a:prstGeom>
          <a:ln>
            <a:solidFill>
              <a:schemeClr val="tx1"/>
            </a:solidFill>
          </a:ln>
        </p:spPr>
      </p:pic>
      <p:sp>
        <p:nvSpPr>
          <p:cNvPr id="14" name="Rechteck 13">
            <a:extLst>
              <a:ext uri="{FF2B5EF4-FFF2-40B4-BE49-F238E27FC236}">
                <a16:creationId xmlns:a16="http://schemas.microsoft.com/office/drawing/2014/main" id="{7F310152-2255-4F52-85EA-526BCB598DC7}"/>
              </a:ext>
            </a:extLst>
          </p:cNvPr>
          <p:cNvSpPr/>
          <p:nvPr/>
        </p:nvSpPr>
        <p:spPr>
          <a:xfrm>
            <a:off x="4195233" y="4083973"/>
            <a:ext cx="444500" cy="68972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Grafik 15">
            <a:extLst>
              <a:ext uri="{FF2B5EF4-FFF2-40B4-BE49-F238E27FC236}">
                <a16:creationId xmlns:a16="http://schemas.microsoft.com/office/drawing/2014/main" id="{1BF4F8EA-B130-4ED3-9ACB-ECA9BC93C32C}"/>
              </a:ext>
            </a:extLst>
          </p:cNvPr>
          <p:cNvPicPr>
            <a:picLocks noChangeAspect="1"/>
          </p:cNvPicPr>
          <p:nvPr/>
        </p:nvPicPr>
        <p:blipFill rotWithShape="1">
          <a:blip r:embed="rId2"/>
          <a:srcRect r="47578" b="25430"/>
          <a:stretch/>
        </p:blipFill>
        <p:spPr>
          <a:xfrm>
            <a:off x="5595976" y="4069765"/>
            <a:ext cx="2933517" cy="1845347"/>
          </a:xfrm>
          <a:prstGeom prst="rect">
            <a:avLst/>
          </a:prstGeom>
          <a:ln>
            <a:solidFill>
              <a:schemeClr val="tx1"/>
            </a:solidFill>
          </a:ln>
        </p:spPr>
      </p:pic>
      <p:sp>
        <p:nvSpPr>
          <p:cNvPr id="5" name="Rechteck 4">
            <a:extLst>
              <a:ext uri="{FF2B5EF4-FFF2-40B4-BE49-F238E27FC236}">
                <a16:creationId xmlns:a16="http://schemas.microsoft.com/office/drawing/2014/main" id="{28595C3D-B200-41D0-A291-1698986E8C67}"/>
              </a:ext>
            </a:extLst>
          </p:cNvPr>
          <p:cNvSpPr/>
          <p:nvPr/>
        </p:nvSpPr>
        <p:spPr>
          <a:xfrm>
            <a:off x="4305300" y="4308037"/>
            <a:ext cx="110067" cy="709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hteck 16">
            <a:extLst>
              <a:ext uri="{FF2B5EF4-FFF2-40B4-BE49-F238E27FC236}">
                <a16:creationId xmlns:a16="http://schemas.microsoft.com/office/drawing/2014/main" id="{81B60758-CE29-49B0-BCA9-B6C7DAE70AEC}"/>
              </a:ext>
            </a:extLst>
          </p:cNvPr>
          <p:cNvSpPr/>
          <p:nvPr/>
        </p:nvSpPr>
        <p:spPr>
          <a:xfrm>
            <a:off x="4305300" y="4462626"/>
            <a:ext cx="110067" cy="709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hteck 17">
            <a:extLst>
              <a:ext uri="{FF2B5EF4-FFF2-40B4-BE49-F238E27FC236}">
                <a16:creationId xmlns:a16="http://schemas.microsoft.com/office/drawing/2014/main" id="{40807DC7-3831-4732-92B8-6C477FF2B987}"/>
              </a:ext>
            </a:extLst>
          </p:cNvPr>
          <p:cNvSpPr/>
          <p:nvPr/>
        </p:nvSpPr>
        <p:spPr>
          <a:xfrm>
            <a:off x="4305300" y="4617215"/>
            <a:ext cx="110067" cy="709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hteck 20">
            <a:extLst>
              <a:ext uri="{FF2B5EF4-FFF2-40B4-BE49-F238E27FC236}">
                <a16:creationId xmlns:a16="http://schemas.microsoft.com/office/drawing/2014/main" id="{55BDFACC-C3A1-40B9-94A4-881140EFB2DF}"/>
              </a:ext>
            </a:extLst>
          </p:cNvPr>
          <p:cNvSpPr/>
          <p:nvPr/>
        </p:nvSpPr>
        <p:spPr>
          <a:xfrm>
            <a:off x="7838717" y="4308037"/>
            <a:ext cx="110067" cy="709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hteck 21">
            <a:extLst>
              <a:ext uri="{FF2B5EF4-FFF2-40B4-BE49-F238E27FC236}">
                <a16:creationId xmlns:a16="http://schemas.microsoft.com/office/drawing/2014/main" id="{0F073932-593E-4FF9-A291-5636E81BF0B8}"/>
              </a:ext>
            </a:extLst>
          </p:cNvPr>
          <p:cNvSpPr/>
          <p:nvPr/>
        </p:nvSpPr>
        <p:spPr>
          <a:xfrm>
            <a:off x="7838717" y="4462626"/>
            <a:ext cx="110067" cy="709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hteck 22">
            <a:extLst>
              <a:ext uri="{FF2B5EF4-FFF2-40B4-BE49-F238E27FC236}">
                <a16:creationId xmlns:a16="http://schemas.microsoft.com/office/drawing/2014/main" id="{B95806B3-7819-406F-B3FF-168A1561BD45}"/>
              </a:ext>
            </a:extLst>
          </p:cNvPr>
          <p:cNvSpPr/>
          <p:nvPr/>
        </p:nvSpPr>
        <p:spPr>
          <a:xfrm>
            <a:off x="7838717" y="4626638"/>
            <a:ext cx="110067" cy="709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uppieren 1">
            <a:extLst>
              <a:ext uri="{FF2B5EF4-FFF2-40B4-BE49-F238E27FC236}">
                <a16:creationId xmlns:a16="http://schemas.microsoft.com/office/drawing/2014/main" id="{7D89180B-EA18-4F03-9335-5EB0DEFD4B2C}"/>
              </a:ext>
            </a:extLst>
          </p:cNvPr>
          <p:cNvGrpSpPr/>
          <p:nvPr/>
        </p:nvGrpSpPr>
        <p:grpSpPr>
          <a:xfrm>
            <a:off x="2443211" y="5780103"/>
            <a:ext cx="3496901" cy="432933"/>
            <a:chOff x="1832408" y="4335077"/>
            <a:chExt cx="2622676" cy="324700"/>
          </a:xfrm>
        </p:grpSpPr>
        <p:pic>
          <p:nvPicPr>
            <p:cNvPr id="25" name="Grafik 24">
              <a:extLst>
                <a:ext uri="{FF2B5EF4-FFF2-40B4-BE49-F238E27FC236}">
                  <a16:creationId xmlns:a16="http://schemas.microsoft.com/office/drawing/2014/main" id="{0A7C361B-A0B1-45CD-A9A0-25F836B80E73}"/>
                </a:ext>
              </a:extLst>
            </p:cNvPr>
            <p:cNvPicPr>
              <a:picLocks noChangeAspect="1"/>
            </p:cNvPicPr>
            <p:nvPr/>
          </p:nvPicPr>
          <p:blipFill>
            <a:blip r:embed="rId3"/>
            <a:stretch>
              <a:fillRect/>
            </a:stretch>
          </p:blipFill>
          <p:spPr>
            <a:xfrm rot="5400000">
              <a:off x="1789288" y="4378197"/>
              <a:ext cx="318350" cy="232110"/>
            </a:xfrm>
            <a:prstGeom prst="rect">
              <a:avLst/>
            </a:prstGeom>
          </p:spPr>
        </p:pic>
        <p:pic>
          <p:nvPicPr>
            <p:cNvPr id="28" name="Grafik 27">
              <a:extLst>
                <a:ext uri="{FF2B5EF4-FFF2-40B4-BE49-F238E27FC236}">
                  <a16:creationId xmlns:a16="http://schemas.microsoft.com/office/drawing/2014/main" id="{FEE04E59-6DDD-4AE1-9122-DCA4144A7685}"/>
                </a:ext>
              </a:extLst>
            </p:cNvPr>
            <p:cNvPicPr>
              <a:picLocks noChangeAspect="1"/>
            </p:cNvPicPr>
            <p:nvPr/>
          </p:nvPicPr>
          <p:blipFill>
            <a:blip r:embed="rId3"/>
            <a:stretch>
              <a:fillRect/>
            </a:stretch>
          </p:blipFill>
          <p:spPr>
            <a:xfrm rot="5400000">
              <a:off x="4179854" y="4378197"/>
              <a:ext cx="318350" cy="232110"/>
            </a:xfrm>
            <a:prstGeom prst="rect">
              <a:avLst/>
            </a:prstGeom>
          </p:spPr>
        </p:pic>
        <p:cxnSp>
          <p:nvCxnSpPr>
            <p:cNvPr id="30" name="Verbinder: gewinkelt 29">
              <a:extLst>
                <a:ext uri="{FF2B5EF4-FFF2-40B4-BE49-F238E27FC236}">
                  <a16:creationId xmlns:a16="http://schemas.microsoft.com/office/drawing/2014/main" id="{8925E2EB-3550-4B01-AA28-5DC00CE18D73}"/>
                </a:ext>
              </a:extLst>
            </p:cNvPr>
            <p:cNvCxnSpPr>
              <a:stCxn id="25" idx="3"/>
              <a:endCxn id="28" idx="3"/>
            </p:cNvCxnSpPr>
            <p:nvPr/>
          </p:nvCxnSpPr>
          <p:spPr>
            <a:xfrm rot="16200000" flipH="1">
              <a:off x="3143746" y="3458144"/>
              <a:ext cx="12700" cy="2390566"/>
            </a:xfrm>
            <a:prstGeom prst="bentConnector3">
              <a:avLst>
                <a:gd name="adj1" fmla="val 1460472"/>
              </a:avLst>
            </a:prstGeom>
            <a:ln w="63500">
              <a:solidFill>
                <a:srgbClr val="00B0F0"/>
              </a:solidFill>
              <a:tailEnd type="none"/>
            </a:ln>
          </p:spPr>
          <p:style>
            <a:lnRef idx="1">
              <a:schemeClr val="accent1"/>
            </a:lnRef>
            <a:fillRef idx="0">
              <a:schemeClr val="accent1"/>
            </a:fillRef>
            <a:effectRef idx="0">
              <a:schemeClr val="accent1"/>
            </a:effectRef>
            <a:fontRef idx="minor">
              <a:schemeClr val="tx1"/>
            </a:fontRef>
          </p:style>
        </p:cxnSp>
      </p:grpSp>
      <p:sp>
        <p:nvSpPr>
          <p:cNvPr id="34" name="Rechteck 33">
            <a:extLst>
              <a:ext uri="{FF2B5EF4-FFF2-40B4-BE49-F238E27FC236}">
                <a16:creationId xmlns:a16="http://schemas.microsoft.com/office/drawing/2014/main" id="{A900E7F5-8240-4AC6-B45B-13566CA0F0F2}"/>
              </a:ext>
            </a:extLst>
          </p:cNvPr>
          <p:cNvSpPr/>
          <p:nvPr/>
        </p:nvSpPr>
        <p:spPr>
          <a:xfrm>
            <a:off x="7741593" y="4083973"/>
            <a:ext cx="444500" cy="68972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Grafik 35">
            <a:extLst>
              <a:ext uri="{FF2B5EF4-FFF2-40B4-BE49-F238E27FC236}">
                <a16:creationId xmlns:a16="http://schemas.microsoft.com/office/drawing/2014/main" id="{266CB8A5-A8FC-4ADE-99CA-6032828614B7}"/>
              </a:ext>
            </a:extLst>
          </p:cNvPr>
          <p:cNvPicPr>
            <a:picLocks noChangeAspect="1"/>
          </p:cNvPicPr>
          <p:nvPr/>
        </p:nvPicPr>
        <p:blipFill>
          <a:blip r:embed="rId4"/>
          <a:stretch>
            <a:fillRect/>
          </a:stretch>
        </p:blipFill>
        <p:spPr>
          <a:xfrm>
            <a:off x="2996705" y="2074842"/>
            <a:ext cx="1054247" cy="1587721"/>
          </a:xfrm>
          <a:prstGeom prst="rect">
            <a:avLst/>
          </a:prstGeom>
        </p:spPr>
      </p:pic>
      <p:pic>
        <p:nvPicPr>
          <p:cNvPr id="38" name="Grafik 37">
            <a:extLst>
              <a:ext uri="{FF2B5EF4-FFF2-40B4-BE49-F238E27FC236}">
                <a16:creationId xmlns:a16="http://schemas.microsoft.com/office/drawing/2014/main" id="{958D2067-EE69-4409-8503-C275DF7CC889}"/>
              </a:ext>
            </a:extLst>
          </p:cNvPr>
          <p:cNvPicPr>
            <a:picLocks noChangeAspect="1"/>
          </p:cNvPicPr>
          <p:nvPr/>
        </p:nvPicPr>
        <p:blipFill>
          <a:blip r:embed="rId4"/>
          <a:stretch>
            <a:fillRect/>
          </a:stretch>
        </p:blipFill>
        <p:spPr>
          <a:xfrm>
            <a:off x="6599621" y="2074842"/>
            <a:ext cx="1054247" cy="1587721"/>
          </a:xfrm>
          <a:prstGeom prst="rect">
            <a:avLst/>
          </a:prstGeom>
        </p:spPr>
      </p:pic>
      <p:sp>
        <p:nvSpPr>
          <p:cNvPr id="41" name="Textfeld 40">
            <a:extLst>
              <a:ext uri="{FF2B5EF4-FFF2-40B4-BE49-F238E27FC236}">
                <a16:creationId xmlns:a16="http://schemas.microsoft.com/office/drawing/2014/main" id="{4D631887-F338-4ACD-9877-F048F74CD119}"/>
              </a:ext>
            </a:extLst>
          </p:cNvPr>
          <p:cNvSpPr txBox="1"/>
          <p:nvPr/>
        </p:nvSpPr>
        <p:spPr>
          <a:xfrm>
            <a:off x="3061777" y="3541438"/>
            <a:ext cx="107234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black"/>
                </a:solidFill>
                <a:effectLst/>
                <a:uLnTx/>
                <a:uFillTx/>
                <a:latin typeface="Calibri" panose="020F0502020204030204"/>
                <a:ea typeface="+mn-ea"/>
                <a:cs typeface="+mn-cs"/>
              </a:rPr>
              <a:t>Master</a:t>
            </a:r>
          </a:p>
        </p:txBody>
      </p:sp>
      <p:sp>
        <p:nvSpPr>
          <p:cNvPr id="43" name="Textfeld 42">
            <a:extLst>
              <a:ext uri="{FF2B5EF4-FFF2-40B4-BE49-F238E27FC236}">
                <a16:creationId xmlns:a16="http://schemas.microsoft.com/office/drawing/2014/main" id="{0244935D-8804-4156-BD92-96ACF0C57C07}"/>
              </a:ext>
            </a:extLst>
          </p:cNvPr>
          <p:cNvSpPr txBox="1"/>
          <p:nvPr/>
        </p:nvSpPr>
        <p:spPr>
          <a:xfrm>
            <a:off x="6654353" y="3505645"/>
            <a:ext cx="105336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black"/>
                </a:solidFill>
                <a:effectLst/>
                <a:uLnTx/>
                <a:uFillTx/>
                <a:latin typeface="Calibri" panose="020F0502020204030204"/>
                <a:ea typeface="+mn-ea"/>
                <a:cs typeface="+mn-cs"/>
              </a:rPr>
              <a:t>Slave 1</a:t>
            </a:r>
          </a:p>
        </p:txBody>
      </p:sp>
      <p:sp>
        <p:nvSpPr>
          <p:cNvPr id="42" name="Textfeld 41">
            <a:extLst>
              <a:ext uri="{FF2B5EF4-FFF2-40B4-BE49-F238E27FC236}">
                <a16:creationId xmlns:a16="http://schemas.microsoft.com/office/drawing/2014/main" id="{5E31C1FF-6B45-48FB-A053-2DA62848E8F8}"/>
              </a:ext>
            </a:extLst>
          </p:cNvPr>
          <p:cNvSpPr txBox="1"/>
          <p:nvPr/>
        </p:nvSpPr>
        <p:spPr>
          <a:xfrm>
            <a:off x="2919301" y="1837837"/>
            <a:ext cx="143962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black"/>
                </a:solidFill>
                <a:effectLst/>
                <a:uLnTx/>
                <a:uFillTx/>
                <a:latin typeface="Calibri" panose="020F0502020204030204"/>
                <a:ea typeface="+mn-ea"/>
                <a:cs typeface="+mn-cs"/>
              </a:rPr>
              <a:t>HVS/HVM</a:t>
            </a:r>
          </a:p>
        </p:txBody>
      </p:sp>
      <p:sp>
        <p:nvSpPr>
          <p:cNvPr id="46" name="Textfeld 45">
            <a:extLst>
              <a:ext uri="{FF2B5EF4-FFF2-40B4-BE49-F238E27FC236}">
                <a16:creationId xmlns:a16="http://schemas.microsoft.com/office/drawing/2014/main" id="{3C9219C2-EB82-4D75-8E47-5EFEBE7DBA04}"/>
              </a:ext>
            </a:extLst>
          </p:cNvPr>
          <p:cNvSpPr txBox="1"/>
          <p:nvPr/>
        </p:nvSpPr>
        <p:spPr>
          <a:xfrm>
            <a:off x="6458210" y="1850721"/>
            <a:ext cx="143962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black"/>
                </a:solidFill>
                <a:effectLst/>
                <a:uLnTx/>
                <a:uFillTx/>
                <a:latin typeface="Calibri" panose="020F0502020204030204"/>
                <a:ea typeface="+mn-ea"/>
                <a:cs typeface="+mn-cs"/>
              </a:rPr>
              <a:t>HVS/HVM</a:t>
            </a:r>
          </a:p>
        </p:txBody>
      </p:sp>
    </p:spTree>
    <p:extLst>
      <p:ext uri="{BB962C8B-B14F-4D97-AF65-F5344CB8AC3E}">
        <p14:creationId xmlns:p14="http://schemas.microsoft.com/office/powerpoint/2010/main" val="88294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500"/>
                                        <p:tgtEl>
                                          <p:spTgt spid="36"/>
                                        </p:tgtEl>
                                      </p:cBhvr>
                                    </p:animEffect>
                                  </p:childTnLst>
                                </p:cTn>
                              </p:par>
                              <p:par>
                                <p:cTn id="12" presetID="10" presetClass="entr" presetSubtype="0" fill="hold" nodeType="with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500"/>
                                        <p:tgtEl>
                                          <p:spTgt spid="3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fade">
                                      <p:cBhvr>
                                        <p:cTn id="20" dur="500"/>
                                        <p:tgtEl>
                                          <p:spTgt spid="4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fade">
                                      <p:cBhvr>
                                        <p:cTn id="26" dur="500"/>
                                        <p:tgtEl>
                                          <p:spTgt spid="4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500"/>
                                        <p:tgtEl>
                                          <p:spTgt spid="2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
                                        </p:tgtEl>
                                        <p:attrNameLst>
                                          <p:attrName>style.visibility</p:attrName>
                                        </p:attrNameLst>
                                      </p:cBhvr>
                                      <p:to>
                                        <p:strVal val="visible"/>
                                      </p:to>
                                    </p:set>
                                    <p:animEffect transition="in" filter="fade">
                                      <p:cBhvr>
                                        <p:cTn id="6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animBg="1"/>
      <p:bldP spid="17" grpId="0" animBg="1"/>
      <p:bldP spid="18" grpId="0" animBg="1"/>
      <p:bldP spid="21" grpId="0" animBg="1"/>
      <p:bldP spid="22" grpId="0" animBg="1"/>
      <p:bldP spid="23" grpId="0" animBg="1"/>
      <p:bldP spid="34" grpId="0" animBg="1"/>
      <p:bldP spid="41" grpId="0"/>
      <p:bldP spid="43" grpId="0"/>
      <p:bldP spid="42" grpId="0"/>
      <p:bldP spid="4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F5ECC3-D589-4C3E-A9E0-3CD40908CAC0}"/>
              </a:ext>
            </a:extLst>
          </p:cNvPr>
          <p:cNvSpPr>
            <a:spLocks noGrp="1"/>
          </p:cNvSpPr>
          <p:nvPr>
            <p:ph type="sldNum" sz="quarter" idx="12"/>
          </p:nvPr>
        </p:nvSpPr>
        <p:spPr>
          <a:xfrm>
            <a:off x="11425805" y="6356350"/>
            <a:ext cx="557169" cy="365125"/>
          </a:xfrm>
        </p:spPr>
        <p:txBody>
          <a:bodyPr/>
          <a:lstStyle/>
          <a:p>
            <a:fld id="{9F773608-E61B-4C05-A29B-372B83DFF11A}" type="slidenum">
              <a:rPr lang="en-DE" smtClean="0"/>
              <a:t>4</a:t>
            </a:fld>
            <a:endParaRPr lang="en-DE" dirty="0"/>
          </a:p>
        </p:txBody>
      </p:sp>
      <p:pic>
        <p:nvPicPr>
          <p:cNvPr id="5" name="Picture 4" descr="A picture containing drawing&#10;&#10;Description automatically generated">
            <a:extLst>
              <a:ext uri="{FF2B5EF4-FFF2-40B4-BE49-F238E27FC236}">
                <a16:creationId xmlns:a16="http://schemas.microsoft.com/office/drawing/2014/main" id="{49E75C94-5E1D-41C5-8388-F28D5386A27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1344389" y="6356350"/>
            <a:ext cx="360000" cy="360000"/>
          </a:xfrm>
          <a:prstGeom prst="rect">
            <a:avLst/>
          </a:prstGeom>
        </p:spPr>
      </p:pic>
      <p:sp>
        <p:nvSpPr>
          <p:cNvPr id="3" name="TextBox 2">
            <a:extLst>
              <a:ext uri="{FF2B5EF4-FFF2-40B4-BE49-F238E27FC236}">
                <a16:creationId xmlns:a16="http://schemas.microsoft.com/office/drawing/2014/main" id="{ADFE613C-35E2-4FAC-9A88-B00BC7CF259F}"/>
              </a:ext>
            </a:extLst>
          </p:cNvPr>
          <p:cNvSpPr txBox="1"/>
          <p:nvPr/>
        </p:nvSpPr>
        <p:spPr>
          <a:xfrm>
            <a:off x="1217159" y="3136612"/>
            <a:ext cx="9757682" cy="584775"/>
          </a:xfrm>
          <a:prstGeom prst="rect">
            <a:avLst/>
          </a:prstGeom>
          <a:noFill/>
        </p:spPr>
        <p:txBody>
          <a:bodyPr wrap="square" rtlCol="0">
            <a:spAutoFit/>
          </a:bodyPr>
          <a:lstStyle/>
          <a:p>
            <a:pPr algn="ctr"/>
            <a:r>
              <a:rPr lang="en-GB" sz="3200" dirty="0">
                <a:solidFill>
                  <a:srgbClr val="FF0000"/>
                </a:solidFill>
                <a:latin typeface="Arial" panose="020B0604020202020204" pitchFamily="34" charset="0"/>
                <a:cs typeface="Arial" panose="020B0604020202020204" pitchFamily="34" charset="0"/>
              </a:rPr>
              <a:t>Installatie check</a:t>
            </a:r>
          </a:p>
        </p:txBody>
      </p:sp>
    </p:spTree>
    <p:extLst>
      <p:ext uri="{BB962C8B-B14F-4D97-AF65-F5344CB8AC3E}">
        <p14:creationId xmlns:p14="http://schemas.microsoft.com/office/powerpoint/2010/main" val="36116686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文本占位符 1">
            <a:extLst>
              <a:ext uri="{FF2B5EF4-FFF2-40B4-BE49-F238E27FC236}">
                <a16:creationId xmlns:a16="http://schemas.microsoft.com/office/drawing/2014/main" id="{8F3F4BE9-565E-41B4-9782-C37D5F774A18}"/>
              </a:ext>
            </a:extLst>
          </p:cNvPr>
          <p:cNvSpPr txBox="1">
            <a:spLocks/>
          </p:cNvSpPr>
          <p:nvPr/>
        </p:nvSpPr>
        <p:spPr>
          <a:xfrm>
            <a:off x="431373" y="433320"/>
            <a:ext cx="7398601" cy="5691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defTabSz="1219140">
              <a:spcBef>
                <a:spcPts val="800"/>
              </a:spcBef>
              <a:buNone/>
              <a:defRPr/>
            </a:pPr>
            <a:r>
              <a:rPr lang="de-DE" altLang="zh-CN" sz="2700" b="1" dirty="0">
                <a:solidFill>
                  <a:prstClr val="white">
                    <a:lumMod val="50000"/>
                  </a:prstClr>
                </a:solidFill>
                <a:latin typeface="Arial" panose="020B0604020202020204" pitchFamily="34" charset="0"/>
                <a:ea typeface="Arial Unicode MS" pitchFamily="34" charset="-122"/>
                <a:cs typeface="Arial" panose="020B0604020202020204" pitchFamily="34" charset="0"/>
              </a:rPr>
              <a:t>Systeem Verbindingen– BMS Kabel</a:t>
            </a:r>
          </a:p>
        </p:txBody>
      </p:sp>
      <p:sp>
        <p:nvSpPr>
          <p:cNvPr id="9" name="文本框 6">
            <a:extLst>
              <a:ext uri="{FF2B5EF4-FFF2-40B4-BE49-F238E27FC236}">
                <a16:creationId xmlns:a16="http://schemas.microsoft.com/office/drawing/2014/main" id="{CA7B5298-8930-4A03-9676-8AE1096EFAA5}"/>
              </a:ext>
            </a:extLst>
          </p:cNvPr>
          <p:cNvSpPr txBox="1"/>
          <p:nvPr/>
        </p:nvSpPr>
        <p:spPr>
          <a:xfrm>
            <a:off x="431373" y="995844"/>
            <a:ext cx="10398127" cy="456535"/>
          </a:xfrm>
          <a:prstGeom prst="rect">
            <a:avLst/>
          </a:prstGeom>
          <a:noFill/>
        </p:spPr>
        <p:txBody>
          <a:bodyPr wrap="square" rtlCol="0">
            <a:spAutoFit/>
          </a:bodyPr>
          <a:lstStyle/>
          <a:p>
            <a:pPr marL="380990" lvl="0" indent="-380990">
              <a:lnSpc>
                <a:spcPct val="150000"/>
              </a:lnSpc>
              <a:buFont typeface="Arial" panose="020B0604020202020204" pitchFamily="34" charset="0"/>
              <a:buChar char="•"/>
              <a:defRPr/>
            </a:pPr>
            <a:r>
              <a:rPr lang="en-US" altLang="zh-CN" dirty="0">
                <a:solidFill>
                  <a:schemeClr val="tx1">
                    <a:lumMod val="75000"/>
                    <a:lumOff val="25000"/>
                  </a:schemeClr>
                </a:solidFill>
                <a:latin typeface="Arial" panose="020B0604020202020204" pitchFamily="34" charset="0"/>
                <a:cs typeface="Arial" panose="020B0604020202020204" pitchFamily="34" charset="0"/>
              </a:rPr>
              <a:t>INSTELLINGEN VOOR DIP SCHAKELAAR</a:t>
            </a:r>
            <a:r>
              <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 DRIE ACCU’S</a:t>
            </a:r>
          </a:p>
        </p:txBody>
      </p:sp>
      <p:pic>
        <p:nvPicPr>
          <p:cNvPr id="13" name="Grafik 12">
            <a:extLst>
              <a:ext uri="{FF2B5EF4-FFF2-40B4-BE49-F238E27FC236}">
                <a16:creationId xmlns:a16="http://schemas.microsoft.com/office/drawing/2014/main" id="{41443C22-BBCD-49EB-8E55-A901849FFE08}"/>
              </a:ext>
            </a:extLst>
          </p:cNvPr>
          <p:cNvPicPr>
            <a:picLocks noChangeAspect="1"/>
          </p:cNvPicPr>
          <p:nvPr/>
        </p:nvPicPr>
        <p:blipFill rotWithShape="1">
          <a:blip r:embed="rId2"/>
          <a:srcRect r="47578" b="25430"/>
          <a:stretch/>
        </p:blipFill>
        <p:spPr>
          <a:xfrm>
            <a:off x="499203" y="3986596"/>
            <a:ext cx="2933517" cy="1845347"/>
          </a:xfrm>
          <a:prstGeom prst="rect">
            <a:avLst/>
          </a:prstGeom>
          <a:ln>
            <a:solidFill>
              <a:schemeClr val="tx1"/>
            </a:solidFill>
          </a:ln>
        </p:spPr>
      </p:pic>
      <p:sp>
        <p:nvSpPr>
          <p:cNvPr id="14" name="Rechteck 13">
            <a:extLst>
              <a:ext uri="{FF2B5EF4-FFF2-40B4-BE49-F238E27FC236}">
                <a16:creationId xmlns:a16="http://schemas.microsoft.com/office/drawing/2014/main" id="{7F310152-2255-4F52-85EA-526BCB598DC7}"/>
              </a:ext>
            </a:extLst>
          </p:cNvPr>
          <p:cNvSpPr/>
          <p:nvPr/>
        </p:nvSpPr>
        <p:spPr>
          <a:xfrm>
            <a:off x="2637366" y="4000804"/>
            <a:ext cx="444500" cy="68972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Grafik 14">
            <a:extLst>
              <a:ext uri="{FF2B5EF4-FFF2-40B4-BE49-F238E27FC236}">
                <a16:creationId xmlns:a16="http://schemas.microsoft.com/office/drawing/2014/main" id="{911F375B-7CF1-4251-993C-D3505D0DA5B8}"/>
              </a:ext>
            </a:extLst>
          </p:cNvPr>
          <p:cNvPicPr>
            <a:picLocks noChangeAspect="1"/>
          </p:cNvPicPr>
          <p:nvPr/>
        </p:nvPicPr>
        <p:blipFill rotWithShape="1">
          <a:blip r:embed="rId2"/>
          <a:srcRect r="47578" b="25430"/>
          <a:stretch/>
        </p:blipFill>
        <p:spPr>
          <a:xfrm>
            <a:off x="7569667" y="3986597"/>
            <a:ext cx="2933517" cy="1845347"/>
          </a:xfrm>
          <a:prstGeom prst="rect">
            <a:avLst/>
          </a:prstGeom>
          <a:ln>
            <a:solidFill>
              <a:schemeClr val="tx1"/>
            </a:solidFill>
          </a:ln>
        </p:spPr>
      </p:pic>
      <p:pic>
        <p:nvPicPr>
          <p:cNvPr id="16" name="Grafik 15">
            <a:extLst>
              <a:ext uri="{FF2B5EF4-FFF2-40B4-BE49-F238E27FC236}">
                <a16:creationId xmlns:a16="http://schemas.microsoft.com/office/drawing/2014/main" id="{1BF4F8EA-B130-4ED3-9ACB-ECA9BC93C32C}"/>
              </a:ext>
            </a:extLst>
          </p:cNvPr>
          <p:cNvPicPr>
            <a:picLocks noChangeAspect="1"/>
          </p:cNvPicPr>
          <p:nvPr/>
        </p:nvPicPr>
        <p:blipFill rotWithShape="1">
          <a:blip r:embed="rId2"/>
          <a:srcRect r="47578" b="25430"/>
          <a:stretch/>
        </p:blipFill>
        <p:spPr>
          <a:xfrm>
            <a:off x="4038110" y="3986596"/>
            <a:ext cx="2933517" cy="1845347"/>
          </a:xfrm>
          <a:prstGeom prst="rect">
            <a:avLst/>
          </a:prstGeom>
          <a:ln>
            <a:solidFill>
              <a:schemeClr val="tx1"/>
            </a:solidFill>
          </a:ln>
        </p:spPr>
      </p:pic>
      <p:sp>
        <p:nvSpPr>
          <p:cNvPr id="5" name="Rechteck 4">
            <a:extLst>
              <a:ext uri="{FF2B5EF4-FFF2-40B4-BE49-F238E27FC236}">
                <a16:creationId xmlns:a16="http://schemas.microsoft.com/office/drawing/2014/main" id="{28595C3D-B200-41D0-A291-1698986E8C67}"/>
              </a:ext>
            </a:extLst>
          </p:cNvPr>
          <p:cNvSpPr/>
          <p:nvPr/>
        </p:nvSpPr>
        <p:spPr>
          <a:xfrm>
            <a:off x="2747433" y="4224867"/>
            <a:ext cx="110067" cy="709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hteck 16">
            <a:extLst>
              <a:ext uri="{FF2B5EF4-FFF2-40B4-BE49-F238E27FC236}">
                <a16:creationId xmlns:a16="http://schemas.microsoft.com/office/drawing/2014/main" id="{81B60758-CE29-49B0-BCA9-B6C7DAE70AEC}"/>
              </a:ext>
            </a:extLst>
          </p:cNvPr>
          <p:cNvSpPr/>
          <p:nvPr/>
        </p:nvSpPr>
        <p:spPr>
          <a:xfrm>
            <a:off x="2747433" y="4379457"/>
            <a:ext cx="110067" cy="709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hteck 17">
            <a:extLst>
              <a:ext uri="{FF2B5EF4-FFF2-40B4-BE49-F238E27FC236}">
                <a16:creationId xmlns:a16="http://schemas.microsoft.com/office/drawing/2014/main" id="{40807DC7-3831-4732-92B8-6C477FF2B987}"/>
              </a:ext>
            </a:extLst>
          </p:cNvPr>
          <p:cNvSpPr/>
          <p:nvPr/>
        </p:nvSpPr>
        <p:spPr>
          <a:xfrm>
            <a:off x="2747433" y="4534046"/>
            <a:ext cx="110067" cy="709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hteck 18">
            <a:extLst>
              <a:ext uri="{FF2B5EF4-FFF2-40B4-BE49-F238E27FC236}">
                <a16:creationId xmlns:a16="http://schemas.microsoft.com/office/drawing/2014/main" id="{0D2B95F9-2D15-4F74-A4A1-35409245D0C2}"/>
              </a:ext>
            </a:extLst>
          </p:cNvPr>
          <p:cNvSpPr/>
          <p:nvPr/>
        </p:nvSpPr>
        <p:spPr>
          <a:xfrm>
            <a:off x="9817100" y="4379457"/>
            <a:ext cx="110067" cy="709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hteck 19">
            <a:extLst>
              <a:ext uri="{FF2B5EF4-FFF2-40B4-BE49-F238E27FC236}">
                <a16:creationId xmlns:a16="http://schemas.microsoft.com/office/drawing/2014/main" id="{0C2B42D2-658C-460C-986A-A7C7F48CAC99}"/>
              </a:ext>
            </a:extLst>
          </p:cNvPr>
          <p:cNvSpPr/>
          <p:nvPr/>
        </p:nvSpPr>
        <p:spPr>
          <a:xfrm>
            <a:off x="9817100" y="4534046"/>
            <a:ext cx="110067" cy="709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hteck 20">
            <a:extLst>
              <a:ext uri="{FF2B5EF4-FFF2-40B4-BE49-F238E27FC236}">
                <a16:creationId xmlns:a16="http://schemas.microsoft.com/office/drawing/2014/main" id="{55BDFACC-C3A1-40B9-94A4-881140EFB2DF}"/>
              </a:ext>
            </a:extLst>
          </p:cNvPr>
          <p:cNvSpPr/>
          <p:nvPr/>
        </p:nvSpPr>
        <p:spPr>
          <a:xfrm>
            <a:off x="6280851" y="4224867"/>
            <a:ext cx="110067" cy="709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hteck 21">
            <a:extLst>
              <a:ext uri="{FF2B5EF4-FFF2-40B4-BE49-F238E27FC236}">
                <a16:creationId xmlns:a16="http://schemas.microsoft.com/office/drawing/2014/main" id="{0F073932-593E-4FF9-A291-5636E81BF0B8}"/>
              </a:ext>
            </a:extLst>
          </p:cNvPr>
          <p:cNvSpPr/>
          <p:nvPr/>
        </p:nvSpPr>
        <p:spPr>
          <a:xfrm>
            <a:off x="6280851" y="4379457"/>
            <a:ext cx="110067" cy="709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hteck 22">
            <a:extLst>
              <a:ext uri="{FF2B5EF4-FFF2-40B4-BE49-F238E27FC236}">
                <a16:creationId xmlns:a16="http://schemas.microsoft.com/office/drawing/2014/main" id="{B95806B3-7819-406F-B3FF-168A1561BD45}"/>
              </a:ext>
            </a:extLst>
          </p:cNvPr>
          <p:cNvSpPr/>
          <p:nvPr/>
        </p:nvSpPr>
        <p:spPr>
          <a:xfrm>
            <a:off x="6455833" y="4534046"/>
            <a:ext cx="110067" cy="709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5" name="Gruppieren 44">
            <a:extLst>
              <a:ext uri="{FF2B5EF4-FFF2-40B4-BE49-F238E27FC236}">
                <a16:creationId xmlns:a16="http://schemas.microsoft.com/office/drawing/2014/main" id="{A3A31CC0-C412-4302-A09D-D3992315EF20}"/>
              </a:ext>
            </a:extLst>
          </p:cNvPr>
          <p:cNvGrpSpPr/>
          <p:nvPr/>
        </p:nvGrpSpPr>
        <p:grpSpPr>
          <a:xfrm>
            <a:off x="885344" y="5696934"/>
            <a:ext cx="3496901" cy="432933"/>
            <a:chOff x="664008" y="4272700"/>
            <a:chExt cx="2622676" cy="324700"/>
          </a:xfrm>
        </p:grpSpPr>
        <p:pic>
          <p:nvPicPr>
            <p:cNvPr id="25" name="Grafik 24">
              <a:extLst>
                <a:ext uri="{FF2B5EF4-FFF2-40B4-BE49-F238E27FC236}">
                  <a16:creationId xmlns:a16="http://schemas.microsoft.com/office/drawing/2014/main" id="{0A7C361B-A0B1-45CD-A9A0-25F836B80E73}"/>
                </a:ext>
              </a:extLst>
            </p:cNvPr>
            <p:cNvPicPr>
              <a:picLocks noChangeAspect="1"/>
            </p:cNvPicPr>
            <p:nvPr/>
          </p:nvPicPr>
          <p:blipFill>
            <a:blip r:embed="rId3"/>
            <a:stretch>
              <a:fillRect/>
            </a:stretch>
          </p:blipFill>
          <p:spPr>
            <a:xfrm rot="5400000">
              <a:off x="620888" y="4315820"/>
              <a:ext cx="318350" cy="232110"/>
            </a:xfrm>
            <a:prstGeom prst="rect">
              <a:avLst/>
            </a:prstGeom>
          </p:spPr>
        </p:pic>
        <p:pic>
          <p:nvPicPr>
            <p:cNvPr id="28" name="Grafik 27">
              <a:extLst>
                <a:ext uri="{FF2B5EF4-FFF2-40B4-BE49-F238E27FC236}">
                  <a16:creationId xmlns:a16="http://schemas.microsoft.com/office/drawing/2014/main" id="{FEE04E59-6DDD-4AE1-9122-DCA4144A7685}"/>
                </a:ext>
              </a:extLst>
            </p:cNvPr>
            <p:cNvPicPr>
              <a:picLocks noChangeAspect="1"/>
            </p:cNvPicPr>
            <p:nvPr/>
          </p:nvPicPr>
          <p:blipFill>
            <a:blip r:embed="rId3"/>
            <a:stretch>
              <a:fillRect/>
            </a:stretch>
          </p:blipFill>
          <p:spPr>
            <a:xfrm rot="5400000">
              <a:off x="3011454" y="4315820"/>
              <a:ext cx="318350" cy="232110"/>
            </a:xfrm>
            <a:prstGeom prst="rect">
              <a:avLst/>
            </a:prstGeom>
          </p:spPr>
        </p:pic>
        <p:cxnSp>
          <p:nvCxnSpPr>
            <p:cNvPr id="30" name="Verbinder: gewinkelt 29">
              <a:extLst>
                <a:ext uri="{FF2B5EF4-FFF2-40B4-BE49-F238E27FC236}">
                  <a16:creationId xmlns:a16="http://schemas.microsoft.com/office/drawing/2014/main" id="{8925E2EB-3550-4B01-AA28-5DC00CE18D73}"/>
                </a:ext>
              </a:extLst>
            </p:cNvPr>
            <p:cNvCxnSpPr>
              <a:stCxn id="25" idx="3"/>
              <a:endCxn id="28" idx="3"/>
            </p:cNvCxnSpPr>
            <p:nvPr/>
          </p:nvCxnSpPr>
          <p:spPr>
            <a:xfrm rot="16200000" flipH="1">
              <a:off x="1975346" y="3395767"/>
              <a:ext cx="12700" cy="2390566"/>
            </a:xfrm>
            <a:prstGeom prst="bentConnector3">
              <a:avLst>
                <a:gd name="adj1" fmla="val 1460472"/>
              </a:avLst>
            </a:prstGeom>
            <a:ln w="63500">
              <a:solidFill>
                <a:srgbClr val="00B0F0"/>
              </a:solidFill>
              <a:tailEnd type="none"/>
            </a:ln>
          </p:spPr>
          <p:style>
            <a:lnRef idx="1">
              <a:schemeClr val="accent1"/>
            </a:lnRef>
            <a:fillRef idx="0">
              <a:schemeClr val="accent1"/>
            </a:fillRef>
            <a:effectRef idx="0">
              <a:schemeClr val="accent1"/>
            </a:effectRef>
            <a:fontRef idx="minor">
              <a:schemeClr val="tx1"/>
            </a:fontRef>
          </p:style>
        </p:cxnSp>
      </p:grpSp>
      <p:grpSp>
        <p:nvGrpSpPr>
          <p:cNvPr id="48" name="Gruppieren 47">
            <a:extLst>
              <a:ext uri="{FF2B5EF4-FFF2-40B4-BE49-F238E27FC236}">
                <a16:creationId xmlns:a16="http://schemas.microsoft.com/office/drawing/2014/main" id="{1648008A-A397-43B2-AED4-B51CB4783194}"/>
              </a:ext>
            </a:extLst>
          </p:cNvPr>
          <p:cNvGrpSpPr/>
          <p:nvPr/>
        </p:nvGrpSpPr>
        <p:grpSpPr>
          <a:xfrm>
            <a:off x="4431555" y="5696933"/>
            <a:ext cx="3489597" cy="441400"/>
            <a:chOff x="3323666" y="4272700"/>
            <a:chExt cx="2617198" cy="331050"/>
          </a:xfrm>
        </p:grpSpPr>
        <p:pic>
          <p:nvPicPr>
            <p:cNvPr id="27" name="Grafik 26">
              <a:extLst>
                <a:ext uri="{FF2B5EF4-FFF2-40B4-BE49-F238E27FC236}">
                  <a16:creationId xmlns:a16="http://schemas.microsoft.com/office/drawing/2014/main" id="{28B9B97F-072C-4FF2-A92C-CB7920361A84}"/>
                </a:ext>
              </a:extLst>
            </p:cNvPr>
            <p:cNvPicPr>
              <a:picLocks noChangeAspect="1"/>
            </p:cNvPicPr>
            <p:nvPr/>
          </p:nvPicPr>
          <p:blipFill>
            <a:blip r:embed="rId3"/>
            <a:stretch>
              <a:fillRect/>
            </a:stretch>
          </p:blipFill>
          <p:spPr>
            <a:xfrm rot="5400000">
              <a:off x="3280546" y="4315820"/>
              <a:ext cx="318350" cy="232110"/>
            </a:xfrm>
            <a:prstGeom prst="rect">
              <a:avLst/>
            </a:prstGeom>
          </p:spPr>
        </p:pic>
        <p:pic>
          <p:nvPicPr>
            <p:cNvPr id="29" name="Grafik 28">
              <a:extLst>
                <a:ext uri="{FF2B5EF4-FFF2-40B4-BE49-F238E27FC236}">
                  <a16:creationId xmlns:a16="http://schemas.microsoft.com/office/drawing/2014/main" id="{2D573AB8-AF59-4FCC-8670-E8179EA96A2C}"/>
                </a:ext>
              </a:extLst>
            </p:cNvPr>
            <p:cNvPicPr>
              <a:picLocks noChangeAspect="1"/>
            </p:cNvPicPr>
            <p:nvPr/>
          </p:nvPicPr>
          <p:blipFill>
            <a:blip r:embed="rId3"/>
            <a:stretch>
              <a:fillRect/>
            </a:stretch>
          </p:blipFill>
          <p:spPr>
            <a:xfrm rot="5400000">
              <a:off x="5665634" y="4315820"/>
              <a:ext cx="318350" cy="232110"/>
            </a:xfrm>
            <a:prstGeom prst="rect">
              <a:avLst/>
            </a:prstGeom>
          </p:spPr>
        </p:pic>
        <p:cxnSp>
          <p:nvCxnSpPr>
            <p:cNvPr id="32" name="Verbinder: gewinkelt 31">
              <a:extLst>
                <a:ext uri="{FF2B5EF4-FFF2-40B4-BE49-F238E27FC236}">
                  <a16:creationId xmlns:a16="http://schemas.microsoft.com/office/drawing/2014/main" id="{1D9B395F-E7F6-4B4D-8151-9D661CBFCE02}"/>
                </a:ext>
              </a:extLst>
            </p:cNvPr>
            <p:cNvCxnSpPr/>
            <p:nvPr/>
          </p:nvCxnSpPr>
          <p:spPr>
            <a:xfrm rot="16200000" flipH="1">
              <a:off x="4631444" y="3402117"/>
              <a:ext cx="12700" cy="2390566"/>
            </a:xfrm>
            <a:prstGeom prst="bentConnector3">
              <a:avLst>
                <a:gd name="adj1" fmla="val 1460472"/>
              </a:avLst>
            </a:prstGeom>
            <a:ln w="63500">
              <a:solidFill>
                <a:srgbClr val="00B0F0"/>
              </a:solidFill>
              <a:tailEnd type="none"/>
            </a:ln>
          </p:spPr>
          <p:style>
            <a:lnRef idx="1">
              <a:schemeClr val="accent1"/>
            </a:lnRef>
            <a:fillRef idx="0">
              <a:schemeClr val="accent1"/>
            </a:fillRef>
            <a:effectRef idx="0">
              <a:schemeClr val="accent1"/>
            </a:effectRef>
            <a:fontRef idx="minor">
              <a:schemeClr val="tx1"/>
            </a:fontRef>
          </p:style>
        </p:cxnSp>
      </p:grpSp>
      <p:sp>
        <p:nvSpPr>
          <p:cNvPr id="33" name="Rechteck 32">
            <a:extLst>
              <a:ext uri="{FF2B5EF4-FFF2-40B4-BE49-F238E27FC236}">
                <a16:creationId xmlns:a16="http://schemas.microsoft.com/office/drawing/2014/main" id="{6710711D-8179-435F-B6DF-DAD2CB8376AD}"/>
              </a:ext>
            </a:extLst>
          </p:cNvPr>
          <p:cNvSpPr/>
          <p:nvPr/>
        </p:nvSpPr>
        <p:spPr>
          <a:xfrm>
            <a:off x="9704917" y="4000804"/>
            <a:ext cx="444500" cy="68972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hteck 33">
            <a:extLst>
              <a:ext uri="{FF2B5EF4-FFF2-40B4-BE49-F238E27FC236}">
                <a16:creationId xmlns:a16="http://schemas.microsoft.com/office/drawing/2014/main" id="{A900E7F5-8240-4AC6-B45B-13566CA0F0F2}"/>
              </a:ext>
            </a:extLst>
          </p:cNvPr>
          <p:cNvSpPr/>
          <p:nvPr/>
        </p:nvSpPr>
        <p:spPr>
          <a:xfrm>
            <a:off x="6183726" y="4000804"/>
            <a:ext cx="444500" cy="68972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hteck 34">
            <a:extLst>
              <a:ext uri="{FF2B5EF4-FFF2-40B4-BE49-F238E27FC236}">
                <a16:creationId xmlns:a16="http://schemas.microsoft.com/office/drawing/2014/main" id="{19570B00-5560-466A-A06A-0EA24566DD62}"/>
              </a:ext>
            </a:extLst>
          </p:cNvPr>
          <p:cNvSpPr/>
          <p:nvPr/>
        </p:nvSpPr>
        <p:spPr>
          <a:xfrm>
            <a:off x="9817100" y="4224867"/>
            <a:ext cx="110067" cy="709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Grafik 35">
            <a:extLst>
              <a:ext uri="{FF2B5EF4-FFF2-40B4-BE49-F238E27FC236}">
                <a16:creationId xmlns:a16="http://schemas.microsoft.com/office/drawing/2014/main" id="{266CB8A5-A8FC-4ADE-99CA-6032828614B7}"/>
              </a:ext>
            </a:extLst>
          </p:cNvPr>
          <p:cNvPicPr>
            <a:picLocks noChangeAspect="1"/>
          </p:cNvPicPr>
          <p:nvPr/>
        </p:nvPicPr>
        <p:blipFill>
          <a:blip r:embed="rId4"/>
          <a:stretch>
            <a:fillRect/>
          </a:stretch>
        </p:blipFill>
        <p:spPr>
          <a:xfrm>
            <a:off x="1438838" y="1991673"/>
            <a:ext cx="1054247" cy="1587721"/>
          </a:xfrm>
          <a:prstGeom prst="rect">
            <a:avLst/>
          </a:prstGeom>
        </p:spPr>
      </p:pic>
      <p:pic>
        <p:nvPicPr>
          <p:cNvPr id="38" name="Grafik 37">
            <a:extLst>
              <a:ext uri="{FF2B5EF4-FFF2-40B4-BE49-F238E27FC236}">
                <a16:creationId xmlns:a16="http://schemas.microsoft.com/office/drawing/2014/main" id="{958D2067-EE69-4409-8503-C275DF7CC889}"/>
              </a:ext>
            </a:extLst>
          </p:cNvPr>
          <p:cNvPicPr>
            <a:picLocks noChangeAspect="1"/>
          </p:cNvPicPr>
          <p:nvPr/>
        </p:nvPicPr>
        <p:blipFill>
          <a:blip r:embed="rId4"/>
          <a:stretch>
            <a:fillRect/>
          </a:stretch>
        </p:blipFill>
        <p:spPr>
          <a:xfrm>
            <a:off x="5041754" y="1991673"/>
            <a:ext cx="1054247" cy="1587721"/>
          </a:xfrm>
          <a:prstGeom prst="rect">
            <a:avLst/>
          </a:prstGeom>
        </p:spPr>
      </p:pic>
      <p:pic>
        <p:nvPicPr>
          <p:cNvPr id="40" name="Grafik 39">
            <a:extLst>
              <a:ext uri="{FF2B5EF4-FFF2-40B4-BE49-F238E27FC236}">
                <a16:creationId xmlns:a16="http://schemas.microsoft.com/office/drawing/2014/main" id="{41135B82-0F0D-49AD-8042-746B8D20882A}"/>
              </a:ext>
            </a:extLst>
          </p:cNvPr>
          <p:cNvPicPr>
            <a:picLocks noChangeAspect="1"/>
          </p:cNvPicPr>
          <p:nvPr/>
        </p:nvPicPr>
        <p:blipFill>
          <a:blip r:embed="rId4"/>
          <a:stretch>
            <a:fillRect/>
          </a:stretch>
        </p:blipFill>
        <p:spPr>
          <a:xfrm>
            <a:off x="8509302" y="1991714"/>
            <a:ext cx="1054247" cy="1587721"/>
          </a:xfrm>
          <a:prstGeom prst="rect">
            <a:avLst/>
          </a:prstGeom>
        </p:spPr>
      </p:pic>
      <p:sp>
        <p:nvSpPr>
          <p:cNvPr id="41" name="Textfeld 40">
            <a:extLst>
              <a:ext uri="{FF2B5EF4-FFF2-40B4-BE49-F238E27FC236}">
                <a16:creationId xmlns:a16="http://schemas.microsoft.com/office/drawing/2014/main" id="{4D631887-F338-4ACD-9877-F048F74CD119}"/>
              </a:ext>
            </a:extLst>
          </p:cNvPr>
          <p:cNvSpPr txBox="1"/>
          <p:nvPr/>
        </p:nvSpPr>
        <p:spPr>
          <a:xfrm>
            <a:off x="1503910" y="3458269"/>
            <a:ext cx="107234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black"/>
                </a:solidFill>
                <a:effectLst/>
                <a:uLnTx/>
                <a:uFillTx/>
                <a:latin typeface="Calibri" panose="020F0502020204030204"/>
                <a:ea typeface="+mn-ea"/>
                <a:cs typeface="+mn-cs"/>
              </a:rPr>
              <a:t>Master</a:t>
            </a:r>
          </a:p>
        </p:txBody>
      </p:sp>
      <p:sp>
        <p:nvSpPr>
          <p:cNvPr id="43" name="Textfeld 42">
            <a:extLst>
              <a:ext uri="{FF2B5EF4-FFF2-40B4-BE49-F238E27FC236}">
                <a16:creationId xmlns:a16="http://schemas.microsoft.com/office/drawing/2014/main" id="{0244935D-8804-4156-BD92-96ACF0C57C07}"/>
              </a:ext>
            </a:extLst>
          </p:cNvPr>
          <p:cNvSpPr txBox="1"/>
          <p:nvPr/>
        </p:nvSpPr>
        <p:spPr>
          <a:xfrm>
            <a:off x="5096486" y="3422476"/>
            <a:ext cx="105336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black"/>
                </a:solidFill>
                <a:effectLst/>
                <a:uLnTx/>
                <a:uFillTx/>
                <a:latin typeface="Calibri" panose="020F0502020204030204"/>
                <a:ea typeface="+mn-ea"/>
                <a:cs typeface="+mn-cs"/>
              </a:rPr>
              <a:t>Slave 1</a:t>
            </a:r>
          </a:p>
        </p:txBody>
      </p:sp>
      <p:sp>
        <p:nvSpPr>
          <p:cNvPr id="44" name="Textfeld 43">
            <a:extLst>
              <a:ext uri="{FF2B5EF4-FFF2-40B4-BE49-F238E27FC236}">
                <a16:creationId xmlns:a16="http://schemas.microsoft.com/office/drawing/2014/main" id="{B11246FF-0709-47CC-8EFC-C26B5102CC51}"/>
              </a:ext>
            </a:extLst>
          </p:cNvPr>
          <p:cNvSpPr txBox="1"/>
          <p:nvPr/>
        </p:nvSpPr>
        <p:spPr>
          <a:xfrm>
            <a:off x="8574374" y="3422476"/>
            <a:ext cx="105336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black"/>
                </a:solidFill>
                <a:effectLst/>
                <a:uLnTx/>
                <a:uFillTx/>
                <a:latin typeface="Calibri" panose="020F0502020204030204"/>
                <a:ea typeface="+mn-ea"/>
                <a:cs typeface="+mn-cs"/>
              </a:rPr>
              <a:t>Slave 2</a:t>
            </a:r>
          </a:p>
        </p:txBody>
      </p:sp>
      <p:sp>
        <p:nvSpPr>
          <p:cNvPr id="42" name="Textfeld 41">
            <a:extLst>
              <a:ext uri="{FF2B5EF4-FFF2-40B4-BE49-F238E27FC236}">
                <a16:creationId xmlns:a16="http://schemas.microsoft.com/office/drawing/2014/main" id="{5E31C1FF-6B45-48FB-A053-2DA62848E8F8}"/>
              </a:ext>
            </a:extLst>
          </p:cNvPr>
          <p:cNvSpPr txBox="1"/>
          <p:nvPr/>
        </p:nvSpPr>
        <p:spPr>
          <a:xfrm>
            <a:off x="1361434" y="1754668"/>
            <a:ext cx="143962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black"/>
                </a:solidFill>
                <a:effectLst/>
                <a:uLnTx/>
                <a:uFillTx/>
                <a:latin typeface="Calibri" panose="020F0502020204030204"/>
                <a:ea typeface="+mn-ea"/>
                <a:cs typeface="+mn-cs"/>
              </a:rPr>
              <a:t>HVS/HVM</a:t>
            </a:r>
          </a:p>
        </p:txBody>
      </p:sp>
      <p:sp>
        <p:nvSpPr>
          <p:cNvPr id="46" name="Textfeld 45">
            <a:extLst>
              <a:ext uri="{FF2B5EF4-FFF2-40B4-BE49-F238E27FC236}">
                <a16:creationId xmlns:a16="http://schemas.microsoft.com/office/drawing/2014/main" id="{3C9219C2-EB82-4D75-8E47-5EFEBE7DBA04}"/>
              </a:ext>
            </a:extLst>
          </p:cNvPr>
          <p:cNvSpPr txBox="1"/>
          <p:nvPr/>
        </p:nvSpPr>
        <p:spPr>
          <a:xfrm>
            <a:off x="4900343" y="1767552"/>
            <a:ext cx="143962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black"/>
                </a:solidFill>
                <a:effectLst/>
                <a:uLnTx/>
                <a:uFillTx/>
                <a:latin typeface="Calibri" panose="020F0502020204030204"/>
                <a:ea typeface="+mn-ea"/>
                <a:cs typeface="+mn-cs"/>
              </a:rPr>
              <a:t>HVS/HVM</a:t>
            </a:r>
          </a:p>
        </p:txBody>
      </p:sp>
      <p:sp>
        <p:nvSpPr>
          <p:cNvPr id="47" name="Textfeld 46">
            <a:extLst>
              <a:ext uri="{FF2B5EF4-FFF2-40B4-BE49-F238E27FC236}">
                <a16:creationId xmlns:a16="http://schemas.microsoft.com/office/drawing/2014/main" id="{756D0D2D-E42C-4984-85A4-50FDC98C4A97}"/>
              </a:ext>
            </a:extLst>
          </p:cNvPr>
          <p:cNvSpPr txBox="1"/>
          <p:nvPr/>
        </p:nvSpPr>
        <p:spPr>
          <a:xfrm>
            <a:off x="8366751" y="1764589"/>
            <a:ext cx="143962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black"/>
                </a:solidFill>
                <a:effectLst/>
                <a:uLnTx/>
                <a:uFillTx/>
                <a:latin typeface="Calibri" panose="020F0502020204030204"/>
                <a:ea typeface="+mn-ea"/>
                <a:cs typeface="+mn-cs"/>
              </a:rPr>
              <a:t>HVS/HVM</a:t>
            </a:r>
          </a:p>
        </p:txBody>
      </p:sp>
    </p:spTree>
    <p:extLst>
      <p:ext uri="{BB962C8B-B14F-4D97-AF65-F5344CB8AC3E}">
        <p14:creationId xmlns:p14="http://schemas.microsoft.com/office/powerpoint/2010/main" val="268678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500"/>
                                        <p:tgtEl>
                                          <p:spTgt spid="36"/>
                                        </p:tgtEl>
                                      </p:cBhvr>
                                    </p:animEffect>
                                  </p:childTnLst>
                                </p:cTn>
                              </p:par>
                              <p:par>
                                <p:cTn id="12" presetID="10" presetClass="entr" presetSubtype="0" fill="hold" nodeType="with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500"/>
                                        <p:tgtEl>
                                          <p:spTgt spid="38"/>
                                        </p:tgtEl>
                                      </p:cBhvr>
                                    </p:animEffect>
                                  </p:childTnLst>
                                </p:cTn>
                              </p:par>
                              <p:par>
                                <p:cTn id="15" presetID="10" presetClass="entr" presetSubtype="0"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500"/>
                                        <p:tgtEl>
                                          <p:spTgt spid="4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500"/>
                                        <p:tgtEl>
                                          <p:spTgt spid="4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5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fade">
                                      <p:cBhvr>
                                        <p:cTn id="29" dur="500"/>
                                        <p:tgtEl>
                                          <p:spTgt spid="4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500"/>
                                        <p:tgtEl>
                                          <p:spTgt spid="4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500"/>
                                        <p:tgtEl>
                                          <p:spTgt spid="4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par>
                                <p:cTn id="41" presetID="10"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par>
                                <p:cTn id="44" presetID="10" presetClass="entr" presetSubtype="0" fill="hold"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fade">
                                      <p:cBhvr>
                                        <p:cTn id="54" dur="500"/>
                                        <p:tgtEl>
                                          <p:spTgt spid="34"/>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500"/>
                                        <p:tgtEl>
                                          <p:spTgt spid="3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500"/>
                                        <p:tgtEl>
                                          <p:spTgt spid="5"/>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500"/>
                                        <p:tgtEl>
                                          <p:spTgt spid="17"/>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500"/>
                                        <p:tgtEl>
                                          <p:spTgt spid="18"/>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500"/>
                                        <p:tgtEl>
                                          <p:spTgt spid="21"/>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fade">
                                      <p:cBhvr>
                                        <p:cTn id="74" dur="500"/>
                                        <p:tgtEl>
                                          <p:spTgt spid="22"/>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fade">
                                      <p:cBhvr>
                                        <p:cTn id="77" dur="500"/>
                                        <p:tgtEl>
                                          <p:spTgt spid="23"/>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35"/>
                                        </p:tgtEl>
                                        <p:attrNameLst>
                                          <p:attrName>style.visibility</p:attrName>
                                        </p:attrNameLst>
                                      </p:cBhvr>
                                      <p:to>
                                        <p:strVal val="visible"/>
                                      </p:to>
                                    </p:set>
                                    <p:animEffect transition="in" filter="fade">
                                      <p:cBhvr>
                                        <p:cTn id="80" dur="500"/>
                                        <p:tgtEl>
                                          <p:spTgt spid="35"/>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fade">
                                      <p:cBhvr>
                                        <p:cTn id="83" dur="500"/>
                                        <p:tgtEl>
                                          <p:spTgt spid="19"/>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fade">
                                      <p:cBhvr>
                                        <p:cTn id="86" dur="500"/>
                                        <p:tgtEl>
                                          <p:spTgt spid="20"/>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45"/>
                                        </p:tgtEl>
                                        <p:attrNameLst>
                                          <p:attrName>style.visibility</p:attrName>
                                        </p:attrNameLst>
                                      </p:cBhvr>
                                      <p:to>
                                        <p:strVal val="visible"/>
                                      </p:to>
                                    </p:set>
                                    <p:animEffect transition="in" filter="fade">
                                      <p:cBhvr>
                                        <p:cTn id="91" dur="500"/>
                                        <p:tgtEl>
                                          <p:spTgt spid="45"/>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48"/>
                                        </p:tgtEl>
                                        <p:attrNameLst>
                                          <p:attrName>style.visibility</p:attrName>
                                        </p:attrNameLst>
                                      </p:cBhvr>
                                      <p:to>
                                        <p:strVal val="visible"/>
                                      </p:to>
                                    </p:set>
                                    <p:animEffect transition="in" filter="fade">
                                      <p:cBhvr>
                                        <p:cTn id="96"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animBg="1"/>
      <p:bldP spid="5" grpId="0" animBg="1"/>
      <p:bldP spid="17" grpId="0" animBg="1"/>
      <p:bldP spid="18" grpId="0" animBg="1"/>
      <p:bldP spid="19" grpId="0" animBg="1"/>
      <p:bldP spid="20" grpId="0" animBg="1"/>
      <p:bldP spid="21" grpId="0" animBg="1"/>
      <p:bldP spid="22" grpId="0" animBg="1"/>
      <p:bldP spid="23" grpId="0" animBg="1"/>
      <p:bldP spid="33" grpId="0" animBg="1"/>
      <p:bldP spid="34" grpId="0" animBg="1"/>
      <p:bldP spid="35" grpId="0" animBg="1"/>
      <p:bldP spid="41" grpId="0"/>
      <p:bldP spid="43" grpId="0"/>
      <p:bldP spid="44" grpId="0"/>
      <p:bldP spid="42" grpId="0"/>
      <p:bldP spid="46" grpId="0"/>
      <p:bldP spid="4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文本占位符 1">
            <a:extLst>
              <a:ext uri="{FF2B5EF4-FFF2-40B4-BE49-F238E27FC236}">
                <a16:creationId xmlns:a16="http://schemas.microsoft.com/office/drawing/2014/main" id="{8F3F4BE9-565E-41B4-9782-C37D5F774A18}"/>
              </a:ext>
            </a:extLst>
          </p:cNvPr>
          <p:cNvSpPr txBox="1">
            <a:spLocks/>
          </p:cNvSpPr>
          <p:nvPr/>
        </p:nvSpPr>
        <p:spPr>
          <a:xfrm>
            <a:off x="431373" y="433320"/>
            <a:ext cx="7398601" cy="5691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219140"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de-DE" altLang="zh-CN" sz="27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Arial Unicode MS" pitchFamily="34" charset="-122"/>
                <a:cs typeface="Arial" panose="020B0604020202020204" pitchFamily="34" charset="0"/>
              </a:rPr>
              <a:t>BYD Inbedrijfstelling</a:t>
            </a:r>
          </a:p>
        </p:txBody>
      </p:sp>
      <p:sp>
        <p:nvSpPr>
          <p:cNvPr id="10" name="文本框 6">
            <a:extLst>
              <a:ext uri="{FF2B5EF4-FFF2-40B4-BE49-F238E27FC236}">
                <a16:creationId xmlns:a16="http://schemas.microsoft.com/office/drawing/2014/main" id="{C871CF76-5659-498E-A078-D15375E4F38F}"/>
              </a:ext>
            </a:extLst>
          </p:cNvPr>
          <p:cNvSpPr txBox="1"/>
          <p:nvPr/>
        </p:nvSpPr>
        <p:spPr>
          <a:xfrm>
            <a:off x="431372" y="1008732"/>
            <a:ext cx="10873627" cy="2949525"/>
          </a:xfrm>
          <a:prstGeom prst="rect">
            <a:avLst/>
          </a:prstGeom>
          <a:noFill/>
        </p:spPr>
        <p:txBody>
          <a:bodyPr wrap="square" rtlCol="0">
            <a:spAutoFit/>
          </a:bodyPr>
          <a:lstStyle/>
          <a:p>
            <a:pPr marL="380990" marR="0" lvl="0"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Schakel accu DC isolator in</a:t>
            </a:r>
          </a:p>
          <a:p>
            <a:pPr marL="380990" marR="0" lvl="0"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tLang="zh-CN" dirty="0">
                <a:solidFill>
                  <a:schemeClr val="tx1">
                    <a:lumMod val="75000"/>
                    <a:lumOff val="25000"/>
                  </a:schemeClr>
                </a:solidFill>
                <a:latin typeface="Arial" panose="020B0604020202020204" pitchFamily="34" charset="0"/>
                <a:ea typeface="等线" panose="02010600030101010101" pitchFamily="2" charset="-122"/>
                <a:cs typeface="Arial" panose="020B0604020202020204" pitchFamily="34" charset="0"/>
              </a:rPr>
              <a:t>Gebruik</a:t>
            </a:r>
            <a:r>
              <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 BYD “Be Connect” App </a:t>
            </a:r>
            <a:r>
              <a:rPr lang="en-US" altLang="zh-CN" dirty="0">
                <a:solidFill>
                  <a:schemeClr val="tx1">
                    <a:lumMod val="75000"/>
                    <a:lumOff val="25000"/>
                  </a:schemeClr>
                </a:solidFill>
                <a:latin typeface="Arial" panose="020B0604020202020204" pitchFamily="34" charset="0"/>
                <a:ea typeface="等线" panose="02010600030101010101" pitchFamily="2" charset="-122"/>
                <a:cs typeface="Arial" panose="020B0604020202020204" pitchFamily="34" charset="0"/>
              </a:rPr>
              <a:t>om</a:t>
            </a:r>
            <a:r>
              <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a:t>
            </a:r>
          </a:p>
          <a:p>
            <a:pPr marL="838179" marR="0" lvl="1"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Selecteer download battery FW </a:t>
            </a:r>
          </a:p>
          <a:p>
            <a:pPr marL="838179" marR="0" lvl="1"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Selecteer GOODWE HV</a:t>
            </a:r>
          </a:p>
          <a:p>
            <a:pPr marL="838179" marR="0" lvl="1"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Selecteer HVM/HVS model</a:t>
            </a:r>
          </a:p>
          <a:p>
            <a:pPr marL="838179" marR="0" lvl="1"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Voer het aantal modules in</a:t>
            </a:r>
          </a:p>
          <a:p>
            <a:pPr marL="838179" marR="0" lvl="1"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Raadpleeg</a:t>
            </a:r>
            <a:r>
              <a:rPr kumimoji="0" lang="en-US" altLang="zh-CN" b="0" i="0" u="none" strike="noStrike" kern="1200" cap="none" spc="0" normalizeH="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 bij twijfel</a:t>
            </a:r>
            <a:r>
              <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 BYD handleiding</a:t>
            </a:r>
          </a:p>
        </p:txBody>
      </p:sp>
      <p:pic>
        <p:nvPicPr>
          <p:cNvPr id="4" name="Grafik 3">
            <a:extLst>
              <a:ext uri="{FF2B5EF4-FFF2-40B4-BE49-F238E27FC236}">
                <a16:creationId xmlns:a16="http://schemas.microsoft.com/office/drawing/2014/main" id="{9F6C7C7B-60D3-4976-A4B0-A5E1D907E14A}"/>
              </a:ext>
            </a:extLst>
          </p:cNvPr>
          <p:cNvPicPr>
            <a:picLocks noChangeAspect="1"/>
          </p:cNvPicPr>
          <p:nvPr/>
        </p:nvPicPr>
        <p:blipFill rotWithShape="1">
          <a:blip r:embed="rId2"/>
          <a:srcRect l="2780" b="3247"/>
          <a:stretch/>
        </p:blipFill>
        <p:spPr>
          <a:xfrm>
            <a:off x="6677247" y="1253078"/>
            <a:ext cx="4627752" cy="3657491"/>
          </a:xfrm>
          <a:prstGeom prst="rect">
            <a:avLst/>
          </a:prstGeom>
        </p:spPr>
      </p:pic>
      <p:pic>
        <p:nvPicPr>
          <p:cNvPr id="3" name="Grafik 2">
            <a:extLst>
              <a:ext uri="{FF2B5EF4-FFF2-40B4-BE49-F238E27FC236}">
                <a16:creationId xmlns:a16="http://schemas.microsoft.com/office/drawing/2014/main" id="{E979A790-648D-4118-A901-533E8EE36C28}"/>
              </a:ext>
            </a:extLst>
          </p:cNvPr>
          <p:cNvPicPr>
            <a:picLocks noChangeAspect="1"/>
          </p:cNvPicPr>
          <p:nvPr/>
        </p:nvPicPr>
        <p:blipFill>
          <a:blip r:embed="rId3"/>
          <a:stretch>
            <a:fillRect/>
          </a:stretch>
        </p:blipFill>
        <p:spPr>
          <a:xfrm>
            <a:off x="213983" y="4848426"/>
            <a:ext cx="1607677" cy="1576255"/>
          </a:xfrm>
          <a:prstGeom prst="rect">
            <a:avLst/>
          </a:prstGeom>
        </p:spPr>
      </p:pic>
      <p:sp>
        <p:nvSpPr>
          <p:cNvPr id="5" name="Textfeld 4">
            <a:extLst>
              <a:ext uri="{FF2B5EF4-FFF2-40B4-BE49-F238E27FC236}">
                <a16:creationId xmlns:a16="http://schemas.microsoft.com/office/drawing/2014/main" id="{74505DE4-E721-4648-A699-1A2689987EEC}"/>
              </a:ext>
            </a:extLst>
          </p:cNvPr>
          <p:cNvSpPr txBox="1"/>
          <p:nvPr/>
        </p:nvSpPr>
        <p:spPr>
          <a:xfrm>
            <a:off x="1815486" y="5091764"/>
            <a:ext cx="7094598" cy="954107"/>
          </a:xfrm>
          <a:prstGeom prst="rect">
            <a:avLst/>
          </a:prstGeom>
          <a:noFill/>
          <a:ln>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a:solidFill>
                  <a:prstClr val="black"/>
                </a:solidFill>
                <a:latin typeface="Calibri" panose="020F0502020204030204"/>
              </a:rPr>
              <a:t>Na</a:t>
            </a:r>
            <a:r>
              <a:rPr kumimoji="0" lang="de-DE" sz="1400" b="0" i="0" u="none" strike="noStrike" kern="1200" cap="none" spc="0" normalizeH="0" baseline="0" noProof="0" dirty="0">
                <a:ln>
                  <a:noFill/>
                </a:ln>
                <a:solidFill>
                  <a:prstClr val="black"/>
                </a:solidFill>
                <a:effectLst/>
                <a:uLnTx/>
                <a:uFillTx/>
                <a:latin typeface="Calibri" panose="020F0502020204030204"/>
              </a:rPr>
              <a:t> setup:</a:t>
            </a: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0" i="0" u="none" strike="noStrike" kern="1200" cap="none" spc="0" normalizeH="0" baseline="0" noProof="0" dirty="0">
                <a:ln>
                  <a:noFill/>
                </a:ln>
                <a:solidFill>
                  <a:prstClr val="black"/>
                </a:solidFill>
                <a:effectLst/>
                <a:uLnTx/>
                <a:uFillTx/>
                <a:latin typeface="Calibri" panose="020F0502020204030204"/>
              </a:rPr>
              <a:t>Alle apparaten UITSCHAKELEN (</a:t>
            </a:r>
            <a:r>
              <a:rPr lang="de-DE" sz="1400" dirty="0">
                <a:solidFill>
                  <a:prstClr val="black"/>
                </a:solidFill>
                <a:latin typeface="Calibri" panose="020F0502020204030204"/>
              </a:rPr>
              <a:t>omvorm</a:t>
            </a:r>
            <a:r>
              <a:rPr kumimoji="0" lang="de-DE" sz="1400" b="0" i="0" u="none" strike="noStrike" kern="1200" cap="none" spc="0" normalizeH="0" baseline="0" noProof="0" dirty="0">
                <a:ln>
                  <a:noFill/>
                </a:ln>
                <a:solidFill>
                  <a:prstClr val="black"/>
                </a:solidFill>
                <a:effectLst/>
                <a:uLnTx/>
                <a:uFillTx/>
                <a:latin typeface="Calibri" panose="020F0502020204030204"/>
              </a:rPr>
              <a:t>er + </a:t>
            </a:r>
            <a:r>
              <a:rPr lang="de-DE" sz="1400" dirty="0">
                <a:solidFill>
                  <a:prstClr val="black"/>
                </a:solidFill>
                <a:latin typeface="Calibri" panose="020F0502020204030204"/>
              </a:rPr>
              <a:t>accu)</a:t>
            </a:r>
            <a:endParaRPr kumimoji="0" lang="de-DE" sz="1400" b="0" i="0" u="none" strike="noStrike" kern="1200" cap="none" spc="0" normalizeH="0" baseline="0" noProof="0" dirty="0">
              <a:ln>
                <a:noFill/>
              </a:ln>
              <a:solidFill>
                <a:prstClr val="black"/>
              </a:solidFill>
              <a:effectLst/>
              <a:uLnTx/>
              <a:uFillTx/>
              <a:latin typeface="Calibri" panose="020F0502020204030204"/>
            </a:endParaRP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0" i="0" u="none" strike="noStrike" kern="1200" cap="none" spc="0" normalizeH="0" baseline="0" noProof="0" dirty="0">
                <a:ln>
                  <a:noFill/>
                </a:ln>
                <a:solidFill>
                  <a:prstClr val="black"/>
                </a:solidFill>
                <a:effectLst/>
                <a:uLnTx/>
                <a:uFillTx/>
                <a:latin typeface="Calibri" panose="020F0502020204030204"/>
              </a:rPr>
              <a:t>Wacht</a:t>
            </a:r>
            <a:r>
              <a:rPr kumimoji="0" lang="de-DE" sz="1400" b="0" i="0" u="none" strike="noStrike" kern="1200" cap="none" spc="0" normalizeH="0" noProof="0" dirty="0">
                <a:ln>
                  <a:noFill/>
                </a:ln>
                <a:solidFill>
                  <a:prstClr val="black"/>
                </a:solidFill>
                <a:effectLst/>
                <a:uLnTx/>
                <a:uFillTx/>
                <a:latin typeface="Calibri" panose="020F0502020204030204"/>
              </a:rPr>
              <a:t> 2 minuten</a:t>
            </a:r>
            <a:endParaRPr kumimoji="0" lang="de-DE" sz="1400" b="0" i="0" u="none" strike="noStrike" kern="1200" cap="none" spc="0" normalizeH="0" baseline="0" noProof="0" dirty="0">
              <a:ln>
                <a:noFill/>
              </a:ln>
              <a:solidFill>
                <a:prstClr val="black"/>
              </a:solidFill>
              <a:effectLst/>
              <a:uLnTx/>
              <a:uFillTx/>
              <a:latin typeface="Calibri" panose="020F0502020204030204"/>
            </a:endParaRP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0" i="0" u="none" strike="noStrike" kern="1200" cap="none" spc="0" normalizeH="0" baseline="0" noProof="0" dirty="0">
                <a:ln>
                  <a:noFill/>
                </a:ln>
                <a:solidFill>
                  <a:prstClr val="black"/>
                </a:solidFill>
                <a:effectLst/>
                <a:uLnTx/>
                <a:uFillTx/>
                <a:latin typeface="Calibri" panose="020F0502020204030204"/>
              </a:rPr>
              <a:t>Alle apparaten</a:t>
            </a:r>
            <a:r>
              <a:rPr kumimoji="0" lang="de-DE" sz="1400" b="0" i="0" u="none" strike="noStrike" kern="1200" cap="none" spc="0" normalizeH="0" noProof="0" dirty="0">
                <a:ln>
                  <a:noFill/>
                </a:ln>
                <a:solidFill>
                  <a:prstClr val="black"/>
                </a:solidFill>
                <a:effectLst/>
                <a:uLnTx/>
                <a:uFillTx/>
                <a:latin typeface="Calibri" panose="020F0502020204030204"/>
              </a:rPr>
              <a:t> INSCHAKELEN</a:t>
            </a:r>
            <a:endParaRPr kumimoji="0" lang="de-DE" sz="1400" b="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1319868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fade">
                                      <p:cBhvr>
                                        <p:cTn id="22" dur="500"/>
                                        <p:tgtEl>
                                          <p:spTgt spid="10">
                                            <p:txEl>
                                              <p:pRg st="2" end="2"/>
                                            </p:txEl>
                                          </p:spTgt>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Effect transition="in" filter="fade">
                                      <p:cBhvr>
                                        <p:cTn id="26" dur="500"/>
                                        <p:tgtEl>
                                          <p:spTgt spid="10">
                                            <p:txEl>
                                              <p:pRg st="3" end="3"/>
                                            </p:txEl>
                                          </p:spTgt>
                                        </p:tgtEl>
                                      </p:cBhvr>
                                    </p:animEffect>
                                  </p:childTnLst>
                                </p:cTn>
                              </p:par>
                            </p:childTnLst>
                          </p:cTn>
                        </p:par>
                        <p:par>
                          <p:cTn id="27" fill="hold">
                            <p:stCondLst>
                              <p:cond delay="1500"/>
                            </p:stCondLst>
                            <p:childTnLst>
                              <p:par>
                                <p:cTn id="28" presetID="10" presetClass="entr" presetSubtype="0" fill="hold" nodeType="afterEffect">
                                  <p:stCondLst>
                                    <p:cond delay="0"/>
                                  </p:stCondLst>
                                  <p:childTnLst>
                                    <p:set>
                                      <p:cBhvr>
                                        <p:cTn id="29" dur="1" fill="hold">
                                          <p:stCondLst>
                                            <p:cond delay="0"/>
                                          </p:stCondLst>
                                        </p:cTn>
                                        <p:tgtEl>
                                          <p:spTgt spid="10">
                                            <p:txEl>
                                              <p:pRg st="4" end="4"/>
                                            </p:txEl>
                                          </p:spTgt>
                                        </p:tgtEl>
                                        <p:attrNameLst>
                                          <p:attrName>style.visibility</p:attrName>
                                        </p:attrNameLst>
                                      </p:cBhvr>
                                      <p:to>
                                        <p:strVal val="visible"/>
                                      </p:to>
                                    </p:set>
                                    <p:animEffect transition="in" filter="fade">
                                      <p:cBhvr>
                                        <p:cTn id="30" dur="500"/>
                                        <p:tgtEl>
                                          <p:spTgt spid="10">
                                            <p:txEl>
                                              <p:pRg st="4" end="4"/>
                                            </p:txEl>
                                          </p:spTgt>
                                        </p:tgtEl>
                                      </p:cBhvr>
                                    </p:animEffect>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0">
                                            <p:txEl>
                                              <p:pRg st="5" end="5"/>
                                            </p:txEl>
                                          </p:spTgt>
                                        </p:tgtEl>
                                        <p:attrNameLst>
                                          <p:attrName>style.visibility</p:attrName>
                                        </p:attrNameLst>
                                      </p:cBhvr>
                                      <p:to>
                                        <p:strVal val="visible"/>
                                      </p:to>
                                    </p:set>
                                    <p:animEffect transition="in" filter="fade">
                                      <p:cBhvr>
                                        <p:cTn id="34" dur="500"/>
                                        <p:tgtEl>
                                          <p:spTgt spid="10">
                                            <p:txEl>
                                              <p:pRg st="5" end="5"/>
                                            </p:txEl>
                                          </p:spTgt>
                                        </p:tgtEl>
                                      </p:cBhvr>
                                    </p:animEffect>
                                  </p:childTnLst>
                                </p:cTn>
                              </p:par>
                            </p:childTnLst>
                          </p:cTn>
                        </p:par>
                        <p:par>
                          <p:cTn id="35" fill="hold">
                            <p:stCondLst>
                              <p:cond delay="2500"/>
                            </p:stCondLst>
                            <p:childTnLst>
                              <p:par>
                                <p:cTn id="36" presetID="10" presetClass="entr" presetSubtype="0" fill="hold" nodeType="afterEffect">
                                  <p:stCondLst>
                                    <p:cond delay="0"/>
                                  </p:stCondLst>
                                  <p:childTnLst>
                                    <p:set>
                                      <p:cBhvr>
                                        <p:cTn id="37" dur="1" fill="hold">
                                          <p:stCondLst>
                                            <p:cond delay="0"/>
                                          </p:stCondLst>
                                        </p:cTn>
                                        <p:tgtEl>
                                          <p:spTgt spid="10">
                                            <p:txEl>
                                              <p:pRg st="6" end="6"/>
                                            </p:txEl>
                                          </p:spTgt>
                                        </p:tgtEl>
                                        <p:attrNameLst>
                                          <p:attrName>style.visibility</p:attrName>
                                        </p:attrNameLst>
                                      </p:cBhvr>
                                      <p:to>
                                        <p:strVal val="visible"/>
                                      </p:to>
                                    </p:set>
                                    <p:animEffect transition="in" filter="fade">
                                      <p:cBhvr>
                                        <p:cTn id="38" dur="500"/>
                                        <p:tgtEl>
                                          <p:spTgt spid="10">
                                            <p:txEl>
                                              <p:pRg st="6" end="6"/>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6"/>
          <p:cNvSpPr>
            <a:spLocks noChangeArrowheads="1"/>
          </p:cNvSpPr>
          <p:nvPr/>
        </p:nvSpPr>
        <p:spPr bwMode="auto">
          <a:xfrm>
            <a:off x="440267" y="1596244"/>
            <a:ext cx="7926951"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4800" b="1" i="0" u="none" strike="noStrike" kern="1200" cap="none" spc="0" normalizeH="0" baseline="0" noProof="0" dirty="0">
              <a:ln>
                <a:noFill/>
              </a:ln>
              <a:solidFill>
                <a:prstClr val="white">
                  <a:lumMod val="50000"/>
                </a:prstClr>
              </a:solidFill>
              <a:effectLst>
                <a:outerShdw blurRad="50800" dist="38100" dir="2700000" algn="tl" rotWithShape="0">
                  <a:prstClr val="black">
                    <a:alpha val="40000"/>
                  </a:prstClr>
                </a:outerShdw>
              </a:effectLst>
              <a:uLnTx/>
              <a:uFillTx/>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800" b="1" i="0" u="none" strike="noStrike" kern="1200" cap="none" spc="0" normalizeH="0" baseline="0" noProof="0" dirty="0">
                <a:ln>
                  <a:noFill/>
                </a:ln>
                <a:solidFill>
                  <a:prstClr val="white">
                    <a:lumMod val="50000"/>
                  </a:prstClr>
                </a:solidFill>
                <a:effectLst>
                  <a:outerShdw blurRad="50800" dist="38100" dir="2700000" algn="tl" rotWithShape="0">
                    <a:prstClr val="black">
                      <a:alpha val="40000"/>
                    </a:prstClr>
                  </a:outerShdw>
                </a:effectLst>
                <a:uLnTx/>
                <a:uFillTx/>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rPr>
              <a:t>GoodWe PV Master APP</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800" b="1" i="0" u="none" strike="noStrike" kern="1200" cap="none" spc="0" normalizeH="0" baseline="0" noProof="0" dirty="0">
              <a:ln>
                <a:noFill/>
              </a:ln>
              <a:solidFill>
                <a:prstClr val="white">
                  <a:lumMod val="50000"/>
                </a:prstClr>
              </a:solidFill>
              <a:effectLst>
                <a:outerShdw blurRad="50800" dist="38100" dir="2700000" algn="tl" rotWithShape="0">
                  <a:prstClr val="black">
                    <a:alpha val="40000"/>
                  </a:prstClr>
                </a:outerShdw>
              </a:effectLst>
              <a:uLnTx/>
              <a:uFillTx/>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endParaRPr>
          </a:p>
        </p:txBody>
      </p:sp>
      <p:pic>
        <p:nvPicPr>
          <p:cNvPr id="2" name="Grafik 1">
            <a:extLst>
              <a:ext uri="{FF2B5EF4-FFF2-40B4-BE49-F238E27FC236}">
                <a16:creationId xmlns:a16="http://schemas.microsoft.com/office/drawing/2014/main" id="{EB7F3283-C48A-4309-B6F3-6B4E55EFA05B}"/>
              </a:ext>
            </a:extLst>
          </p:cNvPr>
          <p:cNvPicPr>
            <a:picLocks noChangeAspect="1"/>
          </p:cNvPicPr>
          <p:nvPr/>
        </p:nvPicPr>
        <p:blipFill>
          <a:blip r:embed="rId2"/>
          <a:stretch>
            <a:fillRect/>
          </a:stretch>
        </p:blipFill>
        <p:spPr>
          <a:xfrm>
            <a:off x="7958667" y="2018579"/>
            <a:ext cx="2854915" cy="3319668"/>
          </a:xfrm>
          <a:prstGeom prst="rect">
            <a:avLst/>
          </a:prstGeom>
        </p:spPr>
      </p:pic>
    </p:spTree>
    <p:extLst>
      <p:ext uri="{BB962C8B-B14F-4D97-AF65-F5344CB8AC3E}">
        <p14:creationId xmlns:p14="http://schemas.microsoft.com/office/powerpoint/2010/main" val="36927734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文本占位符 1">
            <a:extLst>
              <a:ext uri="{FF2B5EF4-FFF2-40B4-BE49-F238E27FC236}">
                <a16:creationId xmlns:a16="http://schemas.microsoft.com/office/drawing/2014/main" id="{8F3F4BE9-565E-41B4-9782-C37D5F774A18}"/>
              </a:ext>
            </a:extLst>
          </p:cNvPr>
          <p:cNvSpPr txBox="1">
            <a:spLocks/>
          </p:cNvSpPr>
          <p:nvPr/>
        </p:nvSpPr>
        <p:spPr>
          <a:xfrm>
            <a:off x="431373" y="433320"/>
            <a:ext cx="7398601" cy="5691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219140" rtl="0" eaLnBrk="1" fontAlgn="auto" latinLnBrk="0" hangingPunct="1">
              <a:lnSpc>
                <a:spcPct val="90000"/>
              </a:lnSpc>
              <a:spcBef>
                <a:spcPts val="800"/>
              </a:spcBef>
              <a:spcAft>
                <a:spcPts val="0"/>
              </a:spcAft>
              <a:buClrTx/>
              <a:buSzTx/>
              <a:buFont typeface="Arial" panose="020B0604020202020204" pitchFamily="34" charset="0"/>
              <a:buNone/>
              <a:tabLst/>
              <a:defRPr/>
            </a:pPr>
            <a:r>
              <a:rPr lang="de-DE" altLang="zh-CN" sz="2700" b="1" dirty="0">
                <a:solidFill>
                  <a:prstClr val="white">
                    <a:lumMod val="50000"/>
                  </a:prstClr>
                </a:solidFill>
                <a:latin typeface="Arial" panose="020B0604020202020204" pitchFamily="34" charset="0"/>
                <a:ea typeface="Arial Unicode MS" pitchFamily="34" charset="-122"/>
                <a:cs typeface="Arial" panose="020B0604020202020204" pitchFamily="34" charset="0"/>
              </a:rPr>
              <a:t>Omvorm</a:t>
            </a:r>
            <a:r>
              <a:rPr kumimoji="0" lang="de-DE" altLang="zh-CN" sz="27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Arial Unicode MS" pitchFamily="34" charset="-122"/>
                <a:cs typeface="Arial" panose="020B0604020202020204" pitchFamily="34" charset="0"/>
              </a:rPr>
              <a:t>er Inbedrijfstelling</a:t>
            </a:r>
          </a:p>
        </p:txBody>
      </p:sp>
      <p:sp>
        <p:nvSpPr>
          <p:cNvPr id="10" name="文本框 6">
            <a:extLst>
              <a:ext uri="{FF2B5EF4-FFF2-40B4-BE49-F238E27FC236}">
                <a16:creationId xmlns:a16="http://schemas.microsoft.com/office/drawing/2014/main" id="{C871CF76-5659-498E-A078-D15375E4F38F}"/>
              </a:ext>
            </a:extLst>
          </p:cNvPr>
          <p:cNvSpPr txBox="1"/>
          <p:nvPr/>
        </p:nvSpPr>
        <p:spPr>
          <a:xfrm>
            <a:off x="431372" y="1002454"/>
            <a:ext cx="9052870" cy="3365024"/>
          </a:xfrm>
          <a:prstGeom prst="rect">
            <a:avLst/>
          </a:prstGeom>
          <a:noFill/>
        </p:spPr>
        <p:txBody>
          <a:bodyPr wrap="square" rtlCol="0">
            <a:spAutoFit/>
          </a:bodyPr>
          <a:lstStyle/>
          <a:p>
            <a:pPr marL="380990" marR="0" lvl="0"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b="0" i="0" u="none" strike="noStrike" kern="1200" cap="none" spc="0" normalizeH="0" baseline="0" noProof="1">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Schakel</a:t>
            </a:r>
            <a:r>
              <a:rPr kumimoji="0" lang="en-US" altLang="zh-CN"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PV- array en DC-</a:t>
            </a:r>
            <a:r>
              <a:rPr kumimoji="0" lang="en-US" altLang="zh-CN" b="0" i="0" u="none" strike="noStrike" kern="1200" cap="none" spc="0" normalizeH="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isolator in</a:t>
            </a:r>
            <a:endParaRPr kumimoji="0" lang="en-US" altLang="zh-CN"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a:p>
            <a:pPr marL="380990" marR="0" lvl="0"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tLang="zh-CN" dirty="0">
                <a:solidFill>
                  <a:prstClr val="black"/>
                </a:solidFill>
                <a:latin typeface="Arial" panose="020B0604020202020204" pitchFamily="34" charset="0"/>
                <a:ea typeface="等线" panose="02010600030101010101" pitchFamily="2" charset="-122"/>
                <a:cs typeface="Arial" panose="020B0604020202020204" pitchFamily="34" charset="0"/>
              </a:rPr>
              <a:t>Aanbevolen</a:t>
            </a:r>
            <a:r>
              <a:rPr kumimoji="0" lang="en-US" altLang="zh-CN"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 schakel omvormer AC isolator UIT</a:t>
            </a:r>
          </a:p>
          <a:p>
            <a:pPr marL="380990" marR="0" lvl="0"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Maak </a:t>
            </a:r>
            <a:r>
              <a:rPr kumimoji="0" lang="nl-NL" altLang="zh-CN" b="0" i="0" u="none" strike="noStrike" kern="1200" cap="none" spc="0" normalizeH="0" baseline="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verbinding</a:t>
            </a:r>
            <a:r>
              <a:rPr kumimoji="0" lang="en-US" altLang="zh-CN"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met het WiFi toegangspunt van de omvormer</a:t>
            </a:r>
            <a:r>
              <a:rPr kumimoji="0" lang="en-US" altLang="zh-CN" b="0" i="0" u="none" strike="noStrike" kern="1200" cap="none" spc="0" normalizeH="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“Solar-</a:t>
            </a:r>
            <a:r>
              <a:rPr kumimoji="0" lang="en-US" altLang="zh-CN"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Wifixxxxxx</a:t>
            </a:r>
            <a:r>
              <a:rPr kumimoji="0" lang="en-US" altLang="zh-CN"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a:t>
            </a:r>
          </a:p>
          <a:p>
            <a:pPr marL="380990" marR="0" lvl="0"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tLang="zh-CN" dirty="0">
                <a:solidFill>
                  <a:prstClr val="black"/>
                </a:solidFill>
                <a:latin typeface="Arial" panose="020B0604020202020204" pitchFamily="34" charset="0"/>
                <a:ea typeface="等线" panose="02010600030101010101" pitchFamily="2" charset="-122"/>
                <a:cs typeface="Arial" panose="020B0604020202020204" pitchFamily="34" charset="0"/>
              </a:rPr>
              <a:t>Wachtwoord</a:t>
            </a:r>
            <a:r>
              <a:rPr kumimoji="0" lang="en-US" altLang="zh-CN"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12345678</a:t>
            </a:r>
          </a:p>
          <a:p>
            <a:pPr marL="380990" marR="0" lvl="0"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tLang="zh-CN" dirty="0">
                <a:solidFill>
                  <a:prstClr val="black"/>
                </a:solidFill>
                <a:latin typeface="Arial" panose="020B0604020202020204" pitchFamily="34" charset="0"/>
                <a:ea typeface="等线" panose="02010600030101010101" pitchFamily="2" charset="-122"/>
                <a:cs typeface="Arial" panose="020B0604020202020204" pitchFamily="34" charset="0"/>
              </a:rPr>
              <a:t>Gebruik</a:t>
            </a:r>
            <a:r>
              <a:rPr kumimoji="0" lang="en-US" altLang="zh-CN"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PV Master App</a:t>
            </a:r>
          </a:p>
          <a:p>
            <a:pPr marL="838179" marR="0" lvl="1"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Voer basisinstellingen in</a:t>
            </a:r>
          </a:p>
          <a:p>
            <a:pPr marL="838179" marR="0" lvl="1"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Indien gevraagd</a:t>
            </a:r>
            <a:r>
              <a:rPr lang="en-US" altLang="zh-CN" dirty="0">
                <a:solidFill>
                  <a:prstClr val="black"/>
                </a:solidFill>
                <a:latin typeface="Arial" panose="020B0604020202020204" pitchFamily="34" charset="0"/>
                <a:ea typeface="等线" panose="02010600030101010101" pitchFamily="2" charset="-122"/>
                <a:cs typeface="Arial" panose="020B0604020202020204" pitchFamily="34" charset="0"/>
              </a:rPr>
              <a:t>-</a:t>
            </a:r>
            <a:endParaRPr kumimoji="0" lang="en-US" altLang="zh-CN"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a:p>
            <a:pPr marL="457189" marR="0" lvl="1" algn="l" defTabSz="914400" rtl="0" eaLnBrk="1" fontAlgn="auto" latinLnBrk="0" hangingPunct="1">
              <a:lnSpc>
                <a:spcPct val="150000"/>
              </a:lnSpc>
              <a:spcBef>
                <a:spcPts val="0"/>
              </a:spcBef>
              <a:spcAft>
                <a:spcPts val="0"/>
              </a:spcAft>
              <a:buClrTx/>
              <a:buSzTx/>
              <a:tabLst/>
              <a:defRPr/>
            </a:pPr>
            <a:r>
              <a:rPr kumimoji="0" lang="en-US" altLang="zh-CN"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b="0" i="0" u="none" strike="noStrike" kern="1200" cap="none" spc="0" normalizeH="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t>
            </a:r>
            <a:r>
              <a:rPr lang="en-US" altLang="zh-CN" dirty="0">
                <a:solidFill>
                  <a:prstClr val="black"/>
                </a:solidFill>
                <a:latin typeface="Arial" panose="020B0604020202020204" pitchFamily="34" charset="0"/>
                <a:ea typeface="等线" panose="02010600030101010101" pitchFamily="2" charset="-122"/>
                <a:cs typeface="Arial" panose="020B0604020202020204" pitchFamily="34" charset="0"/>
              </a:rPr>
              <a:t> </a:t>
            </a:r>
            <a:r>
              <a:rPr kumimoji="0" lang="en-US" altLang="zh-CN"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wachtwoord: goodwe2010</a:t>
            </a:r>
          </a:p>
        </p:txBody>
      </p:sp>
      <p:pic>
        <p:nvPicPr>
          <p:cNvPr id="2" name="Grafik 1">
            <a:extLst>
              <a:ext uri="{FF2B5EF4-FFF2-40B4-BE49-F238E27FC236}">
                <a16:creationId xmlns:a16="http://schemas.microsoft.com/office/drawing/2014/main" id="{DFDB348D-F267-4374-BBC3-5C49CA37EFCC}"/>
              </a:ext>
            </a:extLst>
          </p:cNvPr>
          <p:cNvPicPr>
            <a:picLocks noChangeAspect="1"/>
          </p:cNvPicPr>
          <p:nvPr/>
        </p:nvPicPr>
        <p:blipFill>
          <a:blip r:embed="rId2"/>
          <a:stretch>
            <a:fillRect/>
          </a:stretch>
        </p:blipFill>
        <p:spPr>
          <a:xfrm>
            <a:off x="9439172" y="992037"/>
            <a:ext cx="2538845" cy="4983192"/>
          </a:xfrm>
          <a:prstGeom prst="rect">
            <a:avLst/>
          </a:prstGeom>
        </p:spPr>
      </p:pic>
      <p:sp>
        <p:nvSpPr>
          <p:cNvPr id="6" name="Rechteck 5">
            <a:extLst>
              <a:ext uri="{FF2B5EF4-FFF2-40B4-BE49-F238E27FC236}">
                <a16:creationId xmlns:a16="http://schemas.microsoft.com/office/drawing/2014/main" id="{FC96A205-ACB6-43C6-93F3-A84E2BC56F29}"/>
              </a:ext>
            </a:extLst>
          </p:cNvPr>
          <p:cNvSpPr/>
          <p:nvPr/>
        </p:nvSpPr>
        <p:spPr>
          <a:xfrm>
            <a:off x="10064151" y="5428891"/>
            <a:ext cx="517587" cy="43707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Grafik 8">
            <a:extLst>
              <a:ext uri="{FF2B5EF4-FFF2-40B4-BE49-F238E27FC236}">
                <a16:creationId xmlns:a16="http://schemas.microsoft.com/office/drawing/2014/main" id="{CC992EBD-1010-48DE-8146-1CAB53F11665}"/>
              </a:ext>
            </a:extLst>
          </p:cNvPr>
          <p:cNvPicPr>
            <a:picLocks noChangeAspect="1"/>
          </p:cNvPicPr>
          <p:nvPr/>
        </p:nvPicPr>
        <p:blipFill>
          <a:blip r:embed="rId3"/>
          <a:stretch>
            <a:fillRect/>
          </a:stretch>
        </p:blipFill>
        <p:spPr>
          <a:xfrm>
            <a:off x="3900657" y="3696109"/>
            <a:ext cx="1607677" cy="1576255"/>
          </a:xfrm>
          <a:prstGeom prst="rect">
            <a:avLst/>
          </a:prstGeom>
        </p:spPr>
      </p:pic>
      <p:sp>
        <p:nvSpPr>
          <p:cNvPr id="11" name="Textfeld 10">
            <a:extLst>
              <a:ext uri="{FF2B5EF4-FFF2-40B4-BE49-F238E27FC236}">
                <a16:creationId xmlns:a16="http://schemas.microsoft.com/office/drawing/2014/main" id="{D1F65155-AC84-4E66-BF6F-40981A4258F4}"/>
              </a:ext>
            </a:extLst>
          </p:cNvPr>
          <p:cNvSpPr txBox="1"/>
          <p:nvPr/>
        </p:nvSpPr>
        <p:spPr>
          <a:xfrm>
            <a:off x="3900657" y="5272364"/>
            <a:ext cx="5144115" cy="954107"/>
          </a:xfrm>
          <a:prstGeom prst="rect">
            <a:avLst/>
          </a:prstGeom>
          <a:noFill/>
          <a:ln>
            <a:solidFill>
              <a:srgbClr val="FFC000"/>
            </a:solidFill>
          </a:ln>
        </p:spPr>
        <p:txBody>
          <a:bodyPr wrap="square" rtlCol="0">
            <a:spAutoFit/>
          </a:bodyPr>
          <a:lstStyle/>
          <a:p>
            <a:pPr marL="457189" marR="0" lvl="0" indent="-457189" algn="l" defTabSz="914400" rtl="0" eaLnBrk="1" fontAlgn="auto" latinLnBrk="0" hangingPunct="1">
              <a:lnSpc>
                <a:spcPct val="100000"/>
              </a:lnSpc>
              <a:spcBef>
                <a:spcPts val="0"/>
              </a:spcBef>
              <a:spcAft>
                <a:spcPts val="0"/>
              </a:spcAft>
              <a:buClrTx/>
              <a:buSzTx/>
              <a:buFont typeface="+mj-lt"/>
              <a:buAutoNum type="arabicPeriod"/>
              <a:tabLst/>
              <a:defRPr/>
            </a:pPr>
            <a:r>
              <a:rPr lang="en-US" altLang="zh-CN" sz="1400" dirty="0">
                <a:solidFill>
                  <a:prstClr val="black"/>
                </a:solidFill>
                <a:latin typeface="Arial" panose="020B0604020202020204" pitchFamily="34" charset="0"/>
                <a:ea typeface="等线" panose="02010600030101010101" pitchFamily="2" charset="-122"/>
                <a:cs typeface="Arial" panose="020B0604020202020204" pitchFamily="34" charset="0"/>
              </a:rPr>
              <a:t>Vo</a:t>
            </a:r>
            <a:r>
              <a:rPr kumimoji="0" lang="en-US" altLang="zh-CN" sz="1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or Android </a:t>
            </a:r>
            <a:r>
              <a:rPr lang="en-US" altLang="zh-CN" sz="1400" dirty="0">
                <a:solidFill>
                  <a:prstClr val="black"/>
                </a:solidFill>
                <a:latin typeface="Arial" panose="020B0604020202020204" pitchFamily="34" charset="0"/>
                <a:ea typeface="等线" panose="02010600030101010101" pitchFamily="2" charset="-122"/>
                <a:cs typeface="Arial" panose="020B0604020202020204" pitchFamily="34" charset="0"/>
              </a:rPr>
              <a:t>telefoon</a:t>
            </a:r>
            <a:r>
              <a:rPr kumimoji="0" lang="en-US" altLang="zh-CN" sz="1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a:t>
            </a:r>
          </a:p>
          <a:p>
            <a:pPr marL="838179" marR="0" lvl="1"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1400" dirty="0">
                <a:solidFill>
                  <a:prstClr val="black"/>
                </a:solidFill>
                <a:latin typeface="Arial" panose="020B0604020202020204" pitchFamily="34" charset="0"/>
                <a:ea typeface="等线" panose="02010600030101010101" pitchFamily="2" charset="-122"/>
                <a:cs typeface="Arial" panose="020B0604020202020204" pitchFamily="34" charset="0"/>
              </a:rPr>
              <a:t>Schakel</a:t>
            </a:r>
            <a:r>
              <a:rPr kumimoji="0" lang="en-US" altLang="zh-CN" sz="1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“Vliegtuigmodus” in</a:t>
            </a:r>
          </a:p>
          <a:p>
            <a:pPr marL="838179" marR="0" lvl="1"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1400" dirty="0">
                <a:solidFill>
                  <a:prstClr val="black"/>
                </a:solidFill>
                <a:latin typeface="Arial" panose="020B0604020202020204" pitchFamily="34" charset="0"/>
                <a:ea typeface="等线" panose="02010600030101010101" pitchFamily="2" charset="-122"/>
                <a:cs typeface="Arial" panose="020B0604020202020204" pitchFamily="34" charset="0"/>
              </a:rPr>
              <a:t>Zet dan alleen</a:t>
            </a:r>
            <a:r>
              <a:rPr kumimoji="0" lang="en-US" altLang="zh-CN" sz="1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“Wifi” aan</a:t>
            </a:r>
          </a:p>
          <a:p>
            <a:pPr marL="457189" marR="0" lvl="0" indent="-457189" algn="l" defTabSz="914400" rtl="0" eaLnBrk="1" fontAlgn="auto" latinLnBrk="0" hangingPunct="1">
              <a:lnSpc>
                <a:spcPct val="100000"/>
              </a:lnSpc>
              <a:spcBef>
                <a:spcPts val="0"/>
              </a:spcBef>
              <a:spcAft>
                <a:spcPts val="0"/>
              </a:spcAft>
              <a:buClrTx/>
              <a:buSzTx/>
              <a:buFont typeface="+mj-lt"/>
              <a:buAutoNum type="arabicPeriod"/>
              <a:tabLst/>
              <a:defRPr/>
            </a:pPr>
            <a:r>
              <a:rPr lang="en-US" altLang="zh-CN" sz="1400" dirty="0">
                <a:solidFill>
                  <a:prstClr val="black"/>
                </a:solidFill>
                <a:latin typeface="Arial" panose="020B0604020202020204" pitchFamily="34" charset="0"/>
                <a:ea typeface="等线" panose="02010600030101010101" pitchFamily="2" charset="-122"/>
                <a:cs typeface="Arial" panose="020B0604020202020204" pitchFamily="34" charset="0"/>
              </a:rPr>
              <a:t>Zet de omvormer</a:t>
            </a:r>
            <a:r>
              <a:rPr kumimoji="0" lang="en-US" altLang="zh-CN" sz="1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UIT AC schakelaar/</a:t>
            </a:r>
            <a:r>
              <a:rPr lang="en-US" altLang="zh-CN" sz="1400" dirty="0" err="1">
                <a:solidFill>
                  <a:prstClr val="black"/>
                </a:solidFill>
                <a:latin typeface="Arial" panose="020B0604020202020204" pitchFamily="34" charset="0"/>
                <a:ea typeface="等线" panose="02010600030101010101" pitchFamily="2" charset="-122"/>
                <a:cs typeface="Arial" panose="020B0604020202020204" pitchFamily="34" charset="0"/>
              </a:rPr>
              <a:t>stroomonderbre</a:t>
            </a:r>
            <a:r>
              <a:rPr kumimoji="0" lang="en-US" altLang="zh-CN" sz="14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ker</a:t>
            </a:r>
            <a:endParaRPr kumimoji="0" lang="en-US" altLang="zh-CN" sz="1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Tree>
    <p:extLst>
      <p:ext uri="{BB962C8B-B14F-4D97-AF65-F5344CB8AC3E}">
        <p14:creationId xmlns:p14="http://schemas.microsoft.com/office/powerpoint/2010/main" val="2059461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500"/>
                                        <p:tgtEl>
                                          <p:spTgt spid="10">
                                            <p:txEl>
                                              <p:pRg st="1" end="1"/>
                                            </p:txEl>
                                          </p:spTgt>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0">
                                            <p:txEl>
                                              <p:pRg st="2" end="2"/>
                                            </p:txEl>
                                          </p:spTgt>
                                        </p:tgtEl>
                                        <p:attrNameLst>
                                          <p:attrName>style.visibility</p:attrName>
                                        </p:attrNameLst>
                                      </p:cBhvr>
                                      <p:to>
                                        <p:strVal val="visible"/>
                                      </p:to>
                                    </p:set>
                                    <p:animEffect transition="in" filter="fade">
                                      <p:cBhvr>
                                        <p:cTn id="18" dur="500"/>
                                        <p:tgtEl>
                                          <p:spTgt spid="10">
                                            <p:txEl>
                                              <p:pRg st="2" end="2"/>
                                            </p:txEl>
                                          </p:spTgt>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10">
                                            <p:txEl>
                                              <p:pRg st="4" end="4"/>
                                            </p:txEl>
                                          </p:spTgt>
                                        </p:tgtEl>
                                        <p:attrNameLst>
                                          <p:attrName>style.visibility</p:attrName>
                                        </p:attrNameLst>
                                      </p:cBhvr>
                                      <p:to>
                                        <p:strVal val="visible"/>
                                      </p:to>
                                    </p:set>
                                    <p:animEffect transition="in" filter="fade">
                                      <p:cBhvr>
                                        <p:cTn id="26" dur="500"/>
                                        <p:tgtEl>
                                          <p:spTgt spid="10">
                                            <p:txEl>
                                              <p:pRg st="4" end="4"/>
                                            </p:txEl>
                                          </p:spTgt>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10">
                                            <p:txEl>
                                              <p:pRg st="5" end="5"/>
                                            </p:txEl>
                                          </p:spTgt>
                                        </p:tgtEl>
                                        <p:attrNameLst>
                                          <p:attrName>style.visibility</p:attrName>
                                        </p:attrNameLst>
                                      </p:cBhvr>
                                      <p:to>
                                        <p:strVal val="visible"/>
                                      </p:to>
                                    </p:set>
                                    <p:animEffect transition="in" filter="fade">
                                      <p:cBhvr>
                                        <p:cTn id="30" dur="500"/>
                                        <p:tgtEl>
                                          <p:spTgt spid="10">
                                            <p:txEl>
                                              <p:pRg st="5" end="5"/>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par>
                          <p:cTn id="34" fill="hold">
                            <p:stCondLst>
                              <p:cond delay="3000"/>
                            </p:stCondLst>
                            <p:childTnLst>
                              <p:par>
                                <p:cTn id="35" presetID="10" presetClass="entr" presetSubtype="0" fill="hold" nodeType="afterEffect">
                                  <p:stCondLst>
                                    <p:cond delay="0"/>
                                  </p:stCondLst>
                                  <p:childTnLst>
                                    <p:set>
                                      <p:cBhvr>
                                        <p:cTn id="36" dur="1" fill="hold">
                                          <p:stCondLst>
                                            <p:cond delay="0"/>
                                          </p:stCondLst>
                                        </p:cTn>
                                        <p:tgtEl>
                                          <p:spTgt spid="10">
                                            <p:txEl>
                                              <p:pRg st="6" end="6"/>
                                            </p:txEl>
                                          </p:spTgt>
                                        </p:tgtEl>
                                        <p:attrNameLst>
                                          <p:attrName>style.visibility</p:attrName>
                                        </p:attrNameLst>
                                      </p:cBhvr>
                                      <p:to>
                                        <p:strVal val="visible"/>
                                      </p:to>
                                    </p:set>
                                    <p:animEffect transition="in" filter="fade">
                                      <p:cBhvr>
                                        <p:cTn id="37" dur="500"/>
                                        <p:tgtEl>
                                          <p:spTgt spid="10">
                                            <p:txEl>
                                              <p:pRg st="6" end="6"/>
                                            </p:txEl>
                                          </p:spTgt>
                                        </p:tgtEl>
                                      </p:cBhvr>
                                    </p:animEffect>
                                  </p:childTnLst>
                                </p:cTn>
                              </p:par>
                            </p:childTnLst>
                          </p:cTn>
                        </p:par>
                        <p:par>
                          <p:cTn id="38" fill="hold">
                            <p:stCondLst>
                              <p:cond delay="3500"/>
                            </p:stCondLst>
                            <p:childTnLst>
                              <p:par>
                                <p:cTn id="39" presetID="10" presetClass="entr" presetSubtype="0" fill="hold" nodeType="afterEffect">
                                  <p:stCondLst>
                                    <p:cond delay="0"/>
                                  </p:stCondLst>
                                  <p:childTnLst>
                                    <p:set>
                                      <p:cBhvr>
                                        <p:cTn id="40" dur="1" fill="hold">
                                          <p:stCondLst>
                                            <p:cond delay="0"/>
                                          </p:stCondLst>
                                        </p:cTn>
                                        <p:tgtEl>
                                          <p:spTgt spid="10">
                                            <p:txEl>
                                              <p:pRg st="7" end="7"/>
                                            </p:txEl>
                                          </p:spTgt>
                                        </p:tgtEl>
                                        <p:attrNameLst>
                                          <p:attrName>style.visibility</p:attrName>
                                        </p:attrNameLst>
                                      </p:cBhvr>
                                      <p:to>
                                        <p:strVal val="visible"/>
                                      </p:to>
                                    </p:set>
                                    <p:animEffect transition="in" filter="fade">
                                      <p:cBhvr>
                                        <p:cTn id="41" dur="500"/>
                                        <p:tgtEl>
                                          <p:spTgt spid="10">
                                            <p:txEl>
                                              <p:pRg st="7" end="7"/>
                                            </p:txEl>
                                          </p:spTgt>
                                        </p:tgtEl>
                                      </p:cBhvr>
                                    </p:animEffect>
                                  </p:childTnLst>
                                </p:cTn>
                              </p:par>
                            </p:childTnLst>
                          </p:cTn>
                        </p:par>
                        <p:par>
                          <p:cTn id="42" fill="hold">
                            <p:stCondLst>
                              <p:cond delay="4000"/>
                            </p:stCondLst>
                            <p:childTnLst>
                              <p:par>
                                <p:cTn id="43" presetID="10" presetClass="entr" presetSubtype="0" fill="hold"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childTnLst>
                          </p:cTn>
                        </p:par>
                        <p:par>
                          <p:cTn id="46" fill="hold">
                            <p:stCondLst>
                              <p:cond delay="4500"/>
                            </p:stCondLst>
                            <p:childTnLst>
                              <p:par>
                                <p:cTn id="47" presetID="10" presetClass="entr" presetSubtype="0"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文本占位符 1">
            <a:extLst>
              <a:ext uri="{FF2B5EF4-FFF2-40B4-BE49-F238E27FC236}">
                <a16:creationId xmlns:a16="http://schemas.microsoft.com/office/drawing/2014/main" id="{8F3F4BE9-565E-41B4-9782-C37D5F774A18}"/>
              </a:ext>
            </a:extLst>
          </p:cNvPr>
          <p:cNvSpPr txBox="1">
            <a:spLocks/>
          </p:cNvSpPr>
          <p:nvPr/>
        </p:nvSpPr>
        <p:spPr>
          <a:xfrm>
            <a:off x="431373" y="433320"/>
            <a:ext cx="7398601" cy="5691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defTabSz="1219140">
              <a:spcBef>
                <a:spcPts val="800"/>
              </a:spcBef>
              <a:buNone/>
              <a:defRPr/>
            </a:pPr>
            <a:r>
              <a:rPr lang="de-DE" altLang="zh-CN" sz="2700" b="1" dirty="0">
                <a:solidFill>
                  <a:prstClr val="white">
                    <a:lumMod val="50000"/>
                  </a:prstClr>
                </a:solidFill>
                <a:latin typeface="Arial" panose="020B0604020202020204" pitchFamily="34" charset="0"/>
                <a:ea typeface="Arial Unicode MS" pitchFamily="34" charset="-122"/>
                <a:cs typeface="Arial" panose="020B0604020202020204" pitchFamily="34" charset="0"/>
              </a:rPr>
              <a:t>Omvormer Inbedrijfstelling</a:t>
            </a:r>
          </a:p>
        </p:txBody>
      </p:sp>
      <p:sp>
        <p:nvSpPr>
          <p:cNvPr id="10" name="文本框 6">
            <a:extLst>
              <a:ext uri="{FF2B5EF4-FFF2-40B4-BE49-F238E27FC236}">
                <a16:creationId xmlns:a16="http://schemas.microsoft.com/office/drawing/2014/main" id="{C871CF76-5659-498E-A078-D15375E4F38F}"/>
              </a:ext>
            </a:extLst>
          </p:cNvPr>
          <p:cNvSpPr txBox="1"/>
          <p:nvPr/>
        </p:nvSpPr>
        <p:spPr>
          <a:xfrm>
            <a:off x="431372" y="1002453"/>
            <a:ext cx="10873627" cy="456535"/>
          </a:xfrm>
          <a:prstGeom prst="rect">
            <a:avLst/>
          </a:prstGeom>
          <a:noFill/>
        </p:spPr>
        <p:txBody>
          <a:bodyPr wrap="square" rtlCol="0">
            <a:spAutoFit/>
          </a:bodyPr>
          <a:lstStyle/>
          <a:p>
            <a:pPr marL="380990" marR="0" lvl="0"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Selecteer instelling voor landveiligheid</a:t>
            </a:r>
          </a:p>
        </p:txBody>
      </p:sp>
      <p:pic>
        <p:nvPicPr>
          <p:cNvPr id="3" name="Grafik 2">
            <a:extLst>
              <a:ext uri="{FF2B5EF4-FFF2-40B4-BE49-F238E27FC236}">
                <a16:creationId xmlns:a16="http://schemas.microsoft.com/office/drawing/2014/main" id="{D4BE3A01-6147-46C9-8AA0-23DA3AF51AE7}"/>
              </a:ext>
            </a:extLst>
          </p:cNvPr>
          <p:cNvPicPr>
            <a:picLocks noChangeAspect="1"/>
          </p:cNvPicPr>
          <p:nvPr/>
        </p:nvPicPr>
        <p:blipFill>
          <a:blip r:embed="rId2"/>
          <a:stretch>
            <a:fillRect/>
          </a:stretch>
        </p:blipFill>
        <p:spPr>
          <a:xfrm>
            <a:off x="1637733" y="2415354"/>
            <a:ext cx="8615340" cy="3142892"/>
          </a:xfrm>
          <a:prstGeom prst="rect">
            <a:avLst/>
          </a:prstGeom>
        </p:spPr>
      </p:pic>
      <p:graphicFrame>
        <p:nvGraphicFramePr>
          <p:cNvPr id="2" name="Tabel 3">
            <a:extLst>
              <a:ext uri="{FF2B5EF4-FFF2-40B4-BE49-F238E27FC236}">
                <a16:creationId xmlns:a16="http://schemas.microsoft.com/office/drawing/2014/main" id="{CBEA220C-5AF1-4F17-8BD7-F89DC369BFC5}"/>
              </a:ext>
            </a:extLst>
          </p:cNvPr>
          <p:cNvGraphicFramePr>
            <a:graphicFrameLocks noGrp="1"/>
          </p:cNvGraphicFramePr>
          <p:nvPr>
            <p:extLst>
              <p:ext uri="{D42A27DB-BD31-4B8C-83A1-F6EECF244321}">
                <p14:modId xmlns:p14="http://schemas.microsoft.com/office/powerpoint/2010/main" val="2734050452"/>
              </p:ext>
            </p:extLst>
          </p:nvPr>
        </p:nvGraphicFramePr>
        <p:xfrm>
          <a:off x="5445761" y="2514600"/>
          <a:ext cx="5692502" cy="914400"/>
        </p:xfrm>
        <a:graphic>
          <a:graphicData uri="http://schemas.openxmlformats.org/drawingml/2006/table">
            <a:tbl>
              <a:tblPr firstRow="1" bandRow="1">
                <a:tableStyleId>{F5AB1C69-6EDB-4FF4-983F-18BD219EF322}</a:tableStyleId>
              </a:tblPr>
              <a:tblGrid>
                <a:gridCol w="5692502">
                  <a:extLst>
                    <a:ext uri="{9D8B030D-6E8A-4147-A177-3AD203B41FA5}">
                      <a16:colId xmlns:a16="http://schemas.microsoft.com/office/drawing/2014/main" val="2878160296"/>
                    </a:ext>
                  </a:extLst>
                </a:gridCol>
              </a:tblGrid>
              <a:tr h="370840">
                <a:tc>
                  <a:txBody>
                    <a:bodyPr/>
                    <a:lstStyle/>
                    <a:p>
                      <a:r>
                        <a:rPr lang="nl-NL" dirty="0"/>
                        <a:t>Veiligheidscode selecteren</a:t>
                      </a:r>
                    </a:p>
                    <a:p>
                      <a:r>
                        <a:rPr lang="nl-NL" b="0" dirty="0"/>
                        <a:t>Selecteer de juiste code op basis van uw installatiegebied. Als het niet in de lijst staat, zoek er dan één in “other”</a:t>
                      </a:r>
                      <a:endParaRPr lang="nl-NL"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923795986"/>
                  </a:ext>
                </a:extLst>
              </a:tr>
            </a:tbl>
          </a:graphicData>
        </a:graphic>
      </p:graphicFrame>
    </p:spTree>
    <p:extLst>
      <p:ext uri="{BB962C8B-B14F-4D97-AF65-F5344CB8AC3E}">
        <p14:creationId xmlns:p14="http://schemas.microsoft.com/office/powerpoint/2010/main" val="982908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文本占位符 1">
            <a:extLst>
              <a:ext uri="{FF2B5EF4-FFF2-40B4-BE49-F238E27FC236}">
                <a16:creationId xmlns:a16="http://schemas.microsoft.com/office/drawing/2014/main" id="{8F3F4BE9-565E-41B4-9782-C37D5F774A18}"/>
              </a:ext>
            </a:extLst>
          </p:cNvPr>
          <p:cNvSpPr txBox="1">
            <a:spLocks/>
          </p:cNvSpPr>
          <p:nvPr/>
        </p:nvSpPr>
        <p:spPr>
          <a:xfrm>
            <a:off x="431373" y="433320"/>
            <a:ext cx="7398601" cy="5691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defTabSz="1219140">
              <a:spcBef>
                <a:spcPts val="800"/>
              </a:spcBef>
              <a:buNone/>
              <a:defRPr/>
            </a:pPr>
            <a:r>
              <a:rPr lang="de-DE" altLang="zh-CN" sz="2700" b="1" dirty="0">
                <a:solidFill>
                  <a:prstClr val="white">
                    <a:lumMod val="50000"/>
                  </a:prstClr>
                </a:solidFill>
                <a:latin typeface="Arial" panose="020B0604020202020204" pitchFamily="34" charset="0"/>
                <a:ea typeface="Arial Unicode MS" pitchFamily="34" charset="-122"/>
                <a:cs typeface="Arial" panose="020B0604020202020204" pitchFamily="34" charset="0"/>
              </a:rPr>
              <a:t>Omvormer Inbedrijfstelling</a:t>
            </a:r>
          </a:p>
        </p:txBody>
      </p:sp>
      <p:sp>
        <p:nvSpPr>
          <p:cNvPr id="10" name="文本框 6">
            <a:extLst>
              <a:ext uri="{FF2B5EF4-FFF2-40B4-BE49-F238E27FC236}">
                <a16:creationId xmlns:a16="http://schemas.microsoft.com/office/drawing/2014/main" id="{C871CF76-5659-498E-A078-D15375E4F38F}"/>
              </a:ext>
            </a:extLst>
          </p:cNvPr>
          <p:cNvSpPr txBox="1"/>
          <p:nvPr/>
        </p:nvSpPr>
        <p:spPr>
          <a:xfrm>
            <a:off x="659186" y="1234938"/>
            <a:ext cx="10873627" cy="456535"/>
          </a:xfrm>
          <a:prstGeom prst="rect">
            <a:avLst/>
          </a:prstGeom>
          <a:noFill/>
        </p:spPr>
        <p:txBody>
          <a:bodyPr wrap="square" rtlCol="0">
            <a:spAutoFit/>
          </a:bodyPr>
          <a:lstStyle/>
          <a:p>
            <a:pPr marL="380990" marR="0" lvl="0"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Selecteer werkmodus – Meestal “General Mode”</a:t>
            </a:r>
          </a:p>
        </p:txBody>
      </p:sp>
      <p:pic>
        <p:nvPicPr>
          <p:cNvPr id="2" name="Grafik 1">
            <a:extLst>
              <a:ext uri="{FF2B5EF4-FFF2-40B4-BE49-F238E27FC236}">
                <a16:creationId xmlns:a16="http://schemas.microsoft.com/office/drawing/2014/main" id="{FA4B3E9F-7955-460A-9F9B-617497E94FAB}"/>
              </a:ext>
            </a:extLst>
          </p:cNvPr>
          <p:cNvPicPr>
            <a:picLocks noChangeAspect="1"/>
          </p:cNvPicPr>
          <p:nvPr/>
        </p:nvPicPr>
        <p:blipFill>
          <a:blip r:embed="rId2"/>
          <a:stretch>
            <a:fillRect/>
          </a:stretch>
        </p:blipFill>
        <p:spPr>
          <a:xfrm>
            <a:off x="3934383" y="1962733"/>
            <a:ext cx="4323235" cy="4461948"/>
          </a:xfrm>
          <a:prstGeom prst="rect">
            <a:avLst/>
          </a:prstGeom>
        </p:spPr>
      </p:pic>
      <p:sp>
        <p:nvSpPr>
          <p:cNvPr id="6" name="Rechteck 5">
            <a:extLst>
              <a:ext uri="{FF2B5EF4-FFF2-40B4-BE49-F238E27FC236}">
                <a16:creationId xmlns:a16="http://schemas.microsoft.com/office/drawing/2014/main" id="{362EFC4C-F6C5-4346-A824-C8D3723F72C2}"/>
              </a:ext>
            </a:extLst>
          </p:cNvPr>
          <p:cNvSpPr/>
          <p:nvPr/>
        </p:nvSpPr>
        <p:spPr>
          <a:xfrm>
            <a:off x="4350288" y="2991927"/>
            <a:ext cx="1745712" cy="181208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9240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文本占位符 1">
            <a:extLst>
              <a:ext uri="{FF2B5EF4-FFF2-40B4-BE49-F238E27FC236}">
                <a16:creationId xmlns:a16="http://schemas.microsoft.com/office/drawing/2014/main" id="{8F3F4BE9-565E-41B4-9782-C37D5F774A18}"/>
              </a:ext>
            </a:extLst>
          </p:cNvPr>
          <p:cNvSpPr txBox="1">
            <a:spLocks/>
          </p:cNvSpPr>
          <p:nvPr/>
        </p:nvSpPr>
        <p:spPr>
          <a:xfrm>
            <a:off x="431373" y="433320"/>
            <a:ext cx="7398601" cy="5691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defTabSz="1219140">
              <a:spcBef>
                <a:spcPts val="800"/>
              </a:spcBef>
              <a:buNone/>
              <a:defRPr/>
            </a:pPr>
            <a:r>
              <a:rPr lang="de-DE" altLang="zh-CN" sz="2700" b="1" dirty="0">
                <a:solidFill>
                  <a:prstClr val="white">
                    <a:lumMod val="50000"/>
                  </a:prstClr>
                </a:solidFill>
                <a:latin typeface="Arial" panose="020B0604020202020204" pitchFamily="34" charset="0"/>
                <a:ea typeface="Arial Unicode MS" pitchFamily="34" charset="-122"/>
                <a:cs typeface="Arial" panose="020B0604020202020204" pitchFamily="34" charset="0"/>
              </a:rPr>
              <a:t>Omvormer Inbedrijfstelling</a:t>
            </a:r>
          </a:p>
        </p:txBody>
      </p:sp>
      <p:sp>
        <p:nvSpPr>
          <p:cNvPr id="10" name="文本框 6">
            <a:extLst>
              <a:ext uri="{FF2B5EF4-FFF2-40B4-BE49-F238E27FC236}">
                <a16:creationId xmlns:a16="http://schemas.microsoft.com/office/drawing/2014/main" id="{C871CF76-5659-498E-A078-D15375E4F38F}"/>
              </a:ext>
            </a:extLst>
          </p:cNvPr>
          <p:cNvSpPr txBox="1"/>
          <p:nvPr/>
        </p:nvSpPr>
        <p:spPr>
          <a:xfrm>
            <a:off x="431373" y="1002453"/>
            <a:ext cx="5427168" cy="456535"/>
          </a:xfrm>
          <a:prstGeom prst="rect">
            <a:avLst/>
          </a:prstGeom>
          <a:noFill/>
        </p:spPr>
        <p:txBody>
          <a:bodyPr wrap="square" rtlCol="0">
            <a:spAutoFit/>
          </a:bodyPr>
          <a:lstStyle/>
          <a:p>
            <a:pPr marL="380990" marR="0" lvl="0"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Selecteer “BYD-Box Premium HVS of HVM”</a:t>
            </a:r>
          </a:p>
        </p:txBody>
      </p:sp>
      <p:pic>
        <p:nvPicPr>
          <p:cNvPr id="4" name="Grafik 3" descr="Ein Bild, das Screenshot enthält.&#10;&#10;Automatisch generierte Beschreibung">
            <a:extLst>
              <a:ext uri="{FF2B5EF4-FFF2-40B4-BE49-F238E27FC236}">
                <a16:creationId xmlns:a16="http://schemas.microsoft.com/office/drawing/2014/main" id="{5C81EC1E-8B32-4A66-9962-80B48AECE0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49875" y="1002453"/>
            <a:ext cx="2940049" cy="5229367"/>
          </a:xfrm>
          <a:prstGeom prst="rect">
            <a:avLst/>
          </a:prstGeom>
        </p:spPr>
      </p:pic>
      <p:sp>
        <p:nvSpPr>
          <p:cNvPr id="8" name="Rechteck 7">
            <a:extLst>
              <a:ext uri="{FF2B5EF4-FFF2-40B4-BE49-F238E27FC236}">
                <a16:creationId xmlns:a16="http://schemas.microsoft.com/office/drawing/2014/main" id="{E541BC0F-DBF8-4D62-9B5D-0EBDD1292234}"/>
              </a:ext>
            </a:extLst>
          </p:cNvPr>
          <p:cNvSpPr/>
          <p:nvPr/>
        </p:nvSpPr>
        <p:spPr>
          <a:xfrm>
            <a:off x="6487402" y="4129242"/>
            <a:ext cx="3064996" cy="62018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3315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文本占位符 1">
            <a:extLst>
              <a:ext uri="{FF2B5EF4-FFF2-40B4-BE49-F238E27FC236}">
                <a16:creationId xmlns:a16="http://schemas.microsoft.com/office/drawing/2014/main" id="{8F3F4BE9-565E-41B4-9782-C37D5F774A18}"/>
              </a:ext>
            </a:extLst>
          </p:cNvPr>
          <p:cNvSpPr txBox="1">
            <a:spLocks/>
          </p:cNvSpPr>
          <p:nvPr/>
        </p:nvSpPr>
        <p:spPr>
          <a:xfrm>
            <a:off x="431373" y="433320"/>
            <a:ext cx="7398601" cy="5691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defTabSz="1219140">
              <a:spcBef>
                <a:spcPts val="800"/>
              </a:spcBef>
              <a:buNone/>
              <a:defRPr/>
            </a:pPr>
            <a:r>
              <a:rPr lang="de-DE" altLang="zh-CN" sz="2700" b="1" dirty="0">
                <a:solidFill>
                  <a:prstClr val="white">
                    <a:lumMod val="50000"/>
                  </a:prstClr>
                </a:solidFill>
                <a:latin typeface="Arial" panose="020B0604020202020204" pitchFamily="34" charset="0"/>
                <a:ea typeface="Arial Unicode MS" pitchFamily="34" charset="-122"/>
                <a:cs typeface="Arial" panose="020B0604020202020204" pitchFamily="34" charset="0"/>
              </a:rPr>
              <a:t>Omvormer Inbedrijfstelling</a:t>
            </a:r>
          </a:p>
        </p:txBody>
      </p:sp>
      <p:sp>
        <p:nvSpPr>
          <p:cNvPr id="10" name="文本框 6">
            <a:extLst>
              <a:ext uri="{FF2B5EF4-FFF2-40B4-BE49-F238E27FC236}">
                <a16:creationId xmlns:a16="http://schemas.microsoft.com/office/drawing/2014/main" id="{C871CF76-5659-498E-A078-D15375E4F38F}"/>
              </a:ext>
            </a:extLst>
          </p:cNvPr>
          <p:cNvSpPr txBox="1"/>
          <p:nvPr/>
        </p:nvSpPr>
        <p:spPr>
          <a:xfrm>
            <a:off x="420846" y="933445"/>
            <a:ext cx="11339781" cy="1703030"/>
          </a:xfrm>
          <a:prstGeom prst="rect">
            <a:avLst/>
          </a:prstGeom>
          <a:noFill/>
        </p:spPr>
        <p:txBody>
          <a:bodyPr wrap="square" rtlCol="0">
            <a:spAutoFit/>
          </a:bodyPr>
          <a:lstStyle/>
          <a:p>
            <a:pPr marL="380990" marR="0" lvl="0"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CT Meter test – kan worden overgeslagen en in een later stadium </a:t>
            </a:r>
          </a:p>
          <a:p>
            <a:pPr marL="380990" marR="0" lvl="0"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worden gedaan</a:t>
            </a:r>
          </a:p>
          <a:p>
            <a:pPr marL="838179" marR="0" lvl="1"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Schakel AC-</a:t>
            </a:r>
            <a:r>
              <a:rPr lang="en-US" altLang="zh-CN" dirty="0">
                <a:solidFill>
                  <a:schemeClr val="tx1">
                    <a:lumMod val="75000"/>
                    <a:lumOff val="25000"/>
                  </a:schemeClr>
                </a:solidFill>
                <a:latin typeface="Arial" panose="020B0604020202020204" pitchFamily="34" charset="0"/>
                <a:ea typeface="等线" panose="02010600030101010101" pitchFamily="2" charset="-122"/>
                <a:cs typeface="Arial" panose="020B0604020202020204" pitchFamily="34" charset="0"/>
              </a:rPr>
              <a:t> isolator in</a:t>
            </a:r>
            <a:endPar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endParaRPr>
          </a:p>
          <a:p>
            <a:pPr marL="838179" marR="0" lvl="1"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Wacht tot de omvormer is aangesloten op het</a:t>
            </a:r>
            <a:r>
              <a:rPr kumimoji="0" lang="en-US" altLang="zh-CN" b="0" i="0" u="none" strike="noStrike" kern="1200" cap="none" spc="0" normalizeH="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 net </a:t>
            </a:r>
            <a:r>
              <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 voer CT meter test uit</a:t>
            </a:r>
          </a:p>
        </p:txBody>
      </p:sp>
      <p:pic>
        <p:nvPicPr>
          <p:cNvPr id="2" name="Grafik 1">
            <a:extLst>
              <a:ext uri="{FF2B5EF4-FFF2-40B4-BE49-F238E27FC236}">
                <a16:creationId xmlns:a16="http://schemas.microsoft.com/office/drawing/2014/main" id="{4754D28D-A053-42E9-B36B-92ACF09A133E}"/>
              </a:ext>
            </a:extLst>
          </p:cNvPr>
          <p:cNvPicPr>
            <a:picLocks noChangeAspect="1"/>
          </p:cNvPicPr>
          <p:nvPr/>
        </p:nvPicPr>
        <p:blipFill>
          <a:blip r:embed="rId2"/>
          <a:stretch>
            <a:fillRect/>
          </a:stretch>
        </p:blipFill>
        <p:spPr>
          <a:xfrm>
            <a:off x="5564171" y="3104280"/>
            <a:ext cx="6206983" cy="3801224"/>
          </a:xfrm>
          <a:prstGeom prst="rect">
            <a:avLst/>
          </a:prstGeom>
        </p:spPr>
      </p:pic>
      <p:grpSp>
        <p:nvGrpSpPr>
          <p:cNvPr id="3" name="Gruppieren 2">
            <a:extLst>
              <a:ext uri="{FF2B5EF4-FFF2-40B4-BE49-F238E27FC236}">
                <a16:creationId xmlns:a16="http://schemas.microsoft.com/office/drawing/2014/main" id="{3767C1AC-C3E0-4116-9849-795ED9859147}"/>
              </a:ext>
            </a:extLst>
          </p:cNvPr>
          <p:cNvGrpSpPr/>
          <p:nvPr/>
        </p:nvGrpSpPr>
        <p:grpSpPr>
          <a:xfrm>
            <a:off x="564240" y="3296965"/>
            <a:ext cx="4346030" cy="1475696"/>
            <a:chOff x="5513895" y="1129902"/>
            <a:chExt cx="3575553" cy="1182191"/>
          </a:xfrm>
        </p:grpSpPr>
        <p:pic>
          <p:nvPicPr>
            <p:cNvPr id="5" name="Grafik 4">
              <a:extLst>
                <a:ext uri="{FF2B5EF4-FFF2-40B4-BE49-F238E27FC236}">
                  <a16:creationId xmlns:a16="http://schemas.microsoft.com/office/drawing/2014/main" id="{FFD3CC48-3A1C-485B-A769-38C42BF3CE58}"/>
                </a:ext>
              </a:extLst>
            </p:cNvPr>
            <p:cNvPicPr>
              <a:picLocks noChangeAspect="1"/>
            </p:cNvPicPr>
            <p:nvPr/>
          </p:nvPicPr>
          <p:blipFill>
            <a:blip r:embed="rId3"/>
            <a:stretch>
              <a:fillRect/>
            </a:stretch>
          </p:blipFill>
          <p:spPr>
            <a:xfrm>
              <a:off x="5513895" y="1129902"/>
              <a:ext cx="1205758" cy="1182191"/>
            </a:xfrm>
            <a:prstGeom prst="rect">
              <a:avLst/>
            </a:prstGeom>
          </p:spPr>
        </p:pic>
        <p:sp>
          <p:nvSpPr>
            <p:cNvPr id="6" name="Textfeld 5">
              <a:extLst>
                <a:ext uri="{FF2B5EF4-FFF2-40B4-BE49-F238E27FC236}">
                  <a16:creationId xmlns:a16="http://schemas.microsoft.com/office/drawing/2014/main" id="{0D05879C-40FF-4E96-82AC-43AF496C2750}"/>
                </a:ext>
              </a:extLst>
            </p:cNvPr>
            <p:cNvSpPr txBox="1"/>
            <p:nvPr/>
          </p:nvSpPr>
          <p:spPr>
            <a:xfrm>
              <a:off x="6803011" y="1355367"/>
              <a:ext cx="2286437" cy="846427"/>
            </a:xfrm>
            <a:prstGeom prst="rect">
              <a:avLst/>
            </a:prstGeom>
            <a:noFill/>
            <a:ln>
              <a:solidFill>
                <a:srgbClr val="FFC000"/>
              </a:solidFill>
            </a:ln>
          </p:spPr>
          <p:txBody>
            <a:bodyPr wrap="square" rtlCol="0">
              <a:spAutoFit/>
            </a:bodyPr>
            <a:lstStyle/>
            <a:p>
              <a:pPr marL="457189" lvl="0" indent="-457189">
                <a:buFont typeface="+mj-lt"/>
                <a:buAutoNum type="arabicPeriod"/>
                <a:defRPr/>
              </a:pPr>
              <a:r>
                <a:rPr lang="en-US" altLang="zh-CN" sz="1200" dirty="0">
                  <a:solidFill>
                    <a:prstClr val="black"/>
                  </a:solidFill>
                  <a:latin typeface="Arial" panose="020B0604020202020204" pitchFamily="34" charset="0"/>
                  <a:cs typeface="Arial" panose="020B0604020202020204" pitchFamily="34" charset="0"/>
                </a:rPr>
                <a:t>Zet de omvormer AAN AC schakelaar/stroomonder-</a:t>
              </a:r>
            </a:p>
            <a:p>
              <a:pPr marL="457189" lvl="0" indent="-457189">
                <a:buFont typeface="+mj-lt"/>
                <a:buAutoNum type="arabicPeriod"/>
                <a:defRPr/>
              </a:pPr>
              <a:r>
                <a:rPr lang="en-US" altLang="zh-CN" sz="1200" dirty="0">
                  <a:solidFill>
                    <a:prstClr val="black"/>
                  </a:solidFill>
                  <a:latin typeface="Arial" panose="020B0604020202020204" pitchFamily="34" charset="0"/>
                  <a:cs typeface="Arial" panose="020B0604020202020204" pitchFamily="34" charset="0"/>
                </a:rPr>
                <a:t>breker</a:t>
              </a:r>
            </a:p>
            <a:p>
              <a:pPr marL="457189" marR="0" lvl="0" indent="-457189" algn="l" defTabSz="914400" rtl="0" eaLnBrk="1" fontAlgn="auto" latinLnBrk="0" hangingPunct="1">
                <a:lnSpc>
                  <a:spcPct val="100000"/>
                </a:lnSpc>
                <a:spcBef>
                  <a:spcPts val="0"/>
                </a:spcBef>
                <a:spcAft>
                  <a:spcPts val="0"/>
                </a:spcAft>
                <a:buClrTx/>
                <a:buSzTx/>
                <a:buFont typeface="+mj-lt"/>
                <a:buAutoNum type="arabicPeriod"/>
                <a:tabLst/>
                <a:defRPr/>
              </a:pPr>
              <a:r>
                <a:rPr kumimoji="0" lang="en-US" altLang="zh-CN" sz="1333"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GRID LED moet solide zijn VOORDAT u test uitvoert</a:t>
              </a:r>
            </a:p>
          </p:txBody>
        </p:sp>
      </p:grpSp>
      <p:pic>
        <p:nvPicPr>
          <p:cNvPr id="7" name="Grafik 6" descr="Ein Bild, das drinnen, Mikrowelle, sitzend, Monitor enthält.&#10;&#10;Automatisch generierte Beschreibung">
            <a:extLst>
              <a:ext uri="{FF2B5EF4-FFF2-40B4-BE49-F238E27FC236}">
                <a16:creationId xmlns:a16="http://schemas.microsoft.com/office/drawing/2014/main" id="{0E286DCB-0905-4656-8D45-074013093A7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361071" y="5063517"/>
            <a:ext cx="2779129" cy="1361163"/>
          </a:xfrm>
          <a:prstGeom prst="rect">
            <a:avLst/>
          </a:prstGeom>
        </p:spPr>
      </p:pic>
      <p:sp>
        <p:nvSpPr>
          <p:cNvPr id="11" name="Rechteck 10">
            <a:extLst>
              <a:ext uri="{FF2B5EF4-FFF2-40B4-BE49-F238E27FC236}">
                <a16:creationId xmlns:a16="http://schemas.microsoft.com/office/drawing/2014/main" id="{946B5D5D-72C7-4EE3-B4EE-655F1F4CFC9D}"/>
              </a:ext>
            </a:extLst>
          </p:cNvPr>
          <p:cNvSpPr/>
          <p:nvPr/>
        </p:nvSpPr>
        <p:spPr>
          <a:xfrm>
            <a:off x="3562888" y="4939058"/>
            <a:ext cx="577312" cy="11823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186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
                                            <p:txEl>
                                              <p:pRg st="2" end="2"/>
                                            </p:txEl>
                                          </p:spTgt>
                                        </p:tgtEl>
                                        <p:attrNameLst>
                                          <p:attrName>style.visibility</p:attrName>
                                        </p:attrNameLst>
                                      </p:cBhvr>
                                      <p:to>
                                        <p:strVal val="visible"/>
                                      </p:to>
                                    </p:set>
                                    <p:animEffect transition="in" filter="fade">
                                      <p:cBhvr>
                                        <p:cTn id="16" dur="500"/>
                                        <p:tgtEl>
                                          <p:spTgt spid="10">
                                            <p:txEl>
                                              <p:pRg st="2" end="2"/>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0">
                                            <p:txEl>
                                              <p:pRg st="3" end="3"/>
                                            </p:txEl>
                                          </p:spTgt>
                                        </p:tgtEl>
                                        <p:attrNameLst>
                                          <p:attrName>style.visibility</p:attrName>
                                        </p:attrNameLst>
                                      </p:cBhvr>
                                      <p:to>
                                        <p:strVal val="visible"/>
                                      </p:to>
                                    </p:set>
                                    <p:animEffect transition="in" filter="fade">
                                      <p:cBhvr>
                                        <p:cTn id="20" dur="500"/>
                                        <p:tgtEl>
                                          <p:spTgt spid="10">
                                            <p:txEl>
                                              <p:pRg st="3" end="3"/>
                                            </p:txEl>
                                          </p:spTgt>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par>
                          <p:cTn id="33" fill="hold">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96CFE4B3-4CF5-4D61-B61F-4A5D55C63F5A}"/>
              </a:ext>
            </a:extLst>
          </p:cNvPr>
          <p:cNvPicPr>
            <a:picLocks noChangeAspect="1"/>
          </p:cNvPicPr>
          <p:nvPr/>
        </p:nvPicPr>
        <p:blipFill rotWithShape="1">
          <a:blip r:embed="rId2"/>
          <a:srcRect r="52820"/>
          <a:stretch/>
        </p:blipFill>
        <p:spPr>
          <a:xfrm>
            <a:off x="6838431" y="1136664"/>
            <a:ext cx="2522845" cy="4958080"/>
          </a:xfrm>
          <a:prstGeom prst="rect">
            <a:avLst/>
          </a:prstGeom>
        </p:spPr>
      </p:pic>
      <p:sp>
        <p:nvSpPr>
          <p:cNvPr id="119" name="文本占位符 1">
            <a:extLst>
              <a:ext uri="{FF2B5EF4-FFF2-40B4-BE49-F238E27FC236}">
                <a16:creationId xmlns:a16="http://schemas.microsoft.com/office/drawing/2014/main" id="{8F3F4BE9-565E-41B4-9782-C37D5F774A18}"/>
              </a:ext>
            </a:extLst>
          </p:cNvPr>
          <p:cNvSpPr txBox="1">
            <a:spLocks/>
          </p:cNvSpPr>
          <p:nvPr/>
        </p:nvSpPr>
        <p:spPr>
          <a:xfrm>
            <a:off x="431373" y="433320"/>
            <a:ext cx="7398601" cy="5691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219140"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de-DE" altLang="zh-CN" sz="27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Arial Unicode MS" pitchFamily="34" charset="-122"/>
                <a:cs typeface="Arial" panose="020B0604020202020204" pitchFamily="34" charset="0"/>
              </a:rPr>
              <a:t>Export Control</a:t>
            </a:r>
          </a:p>
        </p:txBody>
      </p:sp>
      <p:sp>
        <p:nvSpPr>
          <p:cNvPr id="10" name="文本框 6">
            <a:extLst>
              <a:ext uri="{FF2B5EF4-FFF2-40B4-BE49-F238E27FC236}">
                <a16:creationId xmlns:a16="http://schemas.microsoft.com/office/drawing/2014/main" id="{C871CF76-5659-498E-A078-D15375E4F38F}"/>
              </a:ext>
            </a:extLst>
          </p:cNvPr>
          <p:cNvSpPr txBox="1"/>
          <p:nvPr/>
        </p:nvSpPr>
        <p:spPr>
          <a:xfrm>
            <a:off x="431372" y="1002453"/>
            <a:ext cx="6407059" cy="2118529"/>
          </a:xfrm>
          <a:prstGeom prst="rect">
            <a:avLst/>
          </a:prstGeom>
          <a:noFill/>
        </p:spPr>
        <p:txBody>
          <a:bodyPr wrap="square" rtlCol="0">
            <a:spAutoFit/>
          </a:bodyPr>
          <a:lstStyle/>
          <a:p>
            <a:pPr marL="380990" marR="0" lvl="0"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tLang="zh-CN" dirty="0">
                <a:solidFill>
                  <a:schemeClr val="tx1">
                    <a:lumMod val="75000"/>
                    <a:lumOff val="25000"/>
                  </a:schemeClr>
                </a:solidFill>
                <a:latin typeface="Arial" panose="020B0604020202020204" pitchFamily="34" charset="0"/>
                <a:ea typeface="等线" panose="02010600030101010101" pitchFamily="2" charset="-122"/>
                <a:cs typeface="Arial" panose="020B0604020202020204" pitchFamily="34" charset="0"/>
              </a:rPr>
              <a:t>Klik op</a:t>
            </a:r>
            <a:r>
              <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 “Advanced Setting”</a:t>
            </a:r>
          </a:p>
          <a:p>
            <a:pPr marL="380990" marR="0" lvl="0"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Inschakelen – “Export Power Limit”</a:t>
            </a:r>
          </a:p>
          <a:p>
            <a:pPr marL="380990" marR="0" lvl="0"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Voer de waarde van het exportvermogen</a:t>
            </a:r>
            <a:r>
              <a:rPr kumimoji="0" lang="en-US" altLang="zh-CN" b="0" i="0" u="none" strike="noStrike" kern="1200" cap="none" spc="0" normalizeH="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 </a:t>
            </a:r>
          </a:p>
          <a:p>
            <a:pPr marR="0" lvl="0" algn="l" defTabSz="914400" rtl="0" eaLnBrk="1" fontAlgn="auto" latinLnBrk="0" hangingPunct="1">
              <a:lnSpc>
                <a:spcPct val="150000"/>
              </a:lnSpc>
              <a:spcBef>
                <a:spcPts val="0"/>
              </a:spcBef>
              <a:spcAft>
                <a:spcPts val="0"/>
              </a:spcAft>
              <a:buClrTx/>
              <a:buSzTx/>
              <a:tabLst/>
              <a:defRPr/>
            </a:pPr>
            <a:r>
              <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     in Watt (W) in</a:t>
            </a:r>
          </a:p>
          <a:p>
            <a:pPr marL="380990" marR="0" lvl="0"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tLang="zh-CN" dirty="0">
                <a:solidFill>
                  <a:schemeClr val="tx1">
                    <a:lumMod val="75000"/>
                    <a:lumOff val="25000"/>
                  </a:schemeClr>
                </a:solidFill>
                <a:latin typeface="Arial" panose="020B0604020202020204" pitchFamily="34" charset="0"/>
                <a:ea typeface="等线" panose="02010600030101010101" pitchFamily="2" charset="-122"/>
                <a:cs typeface="Arial" panose="020B0604020202020204" pitchFamily="34" charset="0"/>
              </a:rPr>
              <a:t>Klik op</a:t>
            </a:r>
            <a:r>
              <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 “Set”</a:t>
            </a:r>
          </a:p>
        </p:txBody>
      </p:sp>
      <p:pic>
        <p:nvPicPr>
          <p:cNvPr id="9" name="Grafik 8">
            <a:extLst>
              <a:ext uri="{FF2B5EF4-FFF2-40B4-BE49-F238E27FC236}">
                <a16:creationId xmlns:a16="http://schemas.microsoft.com/office/drawing/2014/main" id="{CC992EBD-1010-48DE-8146-1CAB53F11665}"/>
              </a:ext>
            </a:extLst>
          </p:cNvPr>
          <p:cNvPicPr>
            <a:picLocks noChangeAspect="1"/>
          </p:cNvPicPr>
          <p:nvPr/>
        </p:nvPicPr>
        <p:blipFill>
          <a:blip r:embed="rId3"/>
          <a:stretch>
            <a:fillRect/>
          </a:stretch>
        </p:blipFill>
        <p:spPr>
          <a:xfrm>
            <a:off x="431372" y="4157392"/>
            <a:ext cx="1607677" cy="1576255"/>
          </a:xfrm>
          <a:prstGeom prst="rect">
            <a:avLst/>
          </a:prstGeom>
        </p:spPr>
      </p:pic>
      <p:sp>
        <p:nvSpPr>
          <p:cNvPr id="11" name="Textfeld 10">
            <a:extLst>
              <a:ext uri="{FF2B5EF4-FFF2-40B4-BE49-F238E27FC236}">
                <a16:creationId xmlns:a16="http://schemas.microsoft.com/office/drawing/2014/main" id="{D1F65155-AC84-4E66-BF6F-40981A4258F4}"/>
              </a:ext>
            </a:extLst>
          </p:cNvPr>
          <p:cNvSpPr txBox="1"/>
          <p:nvPr/>
        </p:nvSpPr>
        <p:spPr>
          <a:xfrm>
            <a:off x="1815485" y="5091764"/>
            <a:ext cx="4904292" cy="738664"/>
          </a:xfrm>
          <a:prstGeom prst="rect">
            <a:avLst/>
          </a:prstGeom>
          <a:noFill/>
          <a:ln>
            <a:solidFill>
              <a:srgbClr val="FFC000"/>
            </a:solidFill>
          </a:ln>
        </p:spPr>
        <p:txBody>
          <a:bodyPr wrap="square" rtlCol="0">
            <a:spAutoFit/>
          </a:bodyPr>
          <a:lstStyle/>
          <a:p>
            <a:pPr marL="457189" marR="0" lvl="0" indent="-457189" algn="l" defTabSz="914400" rtl="0" eaLnBrk="1" fontAlgn="auto" latinLnBrk="0" hangingPunct="1">
              <a:lnSpc>
                <a:spcPct val="100000"/>
              </a:lnSpc>
              <a:spcBef>
                <a:spcPts val="0"/>
              </a:spcBef>
              <a:spcAft>
                <a:spcPts val="0"/>
              </a:spcAft>
              <a:buClrTx/>
              <a:buSzTx/>
              <a:buFont typeface="+mj-lt"/>
              <a:buAutoNum type="arabicPeriod"/>
              <a:tabLst/>
              <a:defRPr/>
            </a:pPr>
            <a:r>
              <a:rPr lang="en-US" altLang="zh-CN" sz="1400" dirty="0">
                <a:solidFill>
                  <a:schemeClr val="tx1">
                    <a:lumMod val="75000"/>
                    <a:lumOff val="25000"/>
                  </a:schemeClr>
                </a:solidFill>
                <a:latin typeface="Arial" panose="020B0604020202020204" pitchFamily="34" charset="0"/>
                <a:ea typeface="等线" panose="02010600030101010101" pitchFamily="2" charset="-122"/>
                <a:cs typeface="Arial" panose="020B0604020202020204" pitchFamily="34" charset="0"/>
              </a:rPr>
              <a:t>V</a:t>
            </a:r>
            <a:r>
              <a:rPr kumimoji="0" lang="en-US" altLang="zh-CN" sz="1400" b="0" i="0" u="none" strike="noStrike" kern="1200" cap="none" spc="0" normalizeH="0" baseline="0" noProof="0" dirty="0" err="1">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oor</a:t>
            </a:r>
            <a:r>
              <a:rPr kumimoji="0" lang="en-US" altLang="zh-CN" sz="14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 Android </a:t>
            </a:r>
            <a:r>
              <a:rPr lang="en-US" altLang="zh-CN" sz="1400" dirty="0">
                <a:solidFill>
                  <a:schemeClr val="tx1">
                    <a:lumMod val="75000"/>
                    <a:lumOff val="25000"/>
                  </a:schemeClr>
                </a:solidFill>
                <a:latin typeface="Arial" panose="020B0604020202020204" pitchFamily="34" charset="0"/>
                <a:ea typeface="等线" panose="02010600030101010101" pitchFamily="2" charset="-122"/>
                <a:cs typeface="Arial" panose="020B0604020202020204" pitchFamily="34" charset="0"/>
              </a:rPr>
              <a:t>telefoon</a:t>
            </a:r>
            <a:r>
              <a:rPr kumimoji="0" lang="en-US" altLang="zh-CN" sz="14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a:t>
            </a:r>
          </a:p>
          <a:p>
            <a:pPr marL="838179" marR="0" lvl="1"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1400" dirty="0">
                <a:solidFill>
                  <a:schemeClr val="tx1">
                    <a:lumMod val="75000"/>
                    <a:lumOff val="25000"/>
                  </a:schemeClr>
                </a:solidFill>
                <a:latin typeface="Arial" panose="020B0604020202020204" pitchFamily="34" charset="0"/>
                <a:ea typeface="等线" panose="02010600030101010101" pitchFamily="2" charset="-122"/>
                <a:cs typeface="Arial" panose="020B0604020202020204" pitchFamily="34" charset="0"/>
              </a:rPr>
              <a:t>Schakel</a:t>
            </a:r>
            <a:r>
              <a:rPr kumimoji="0" lang="en-US" altLang="zh-CN" sz="14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 “</a:t>
            </a:r>
            <a:r>
              <a:rPr lang="en-US" altLang="zh-CN" sz="1400" dirty="0">
                <a:solidFill>
                  <a:schemeClr val="tx1">
                    <a:lumMod val="75000"/>
                    <a:lumOff val="25000"/>
                  </a:schemeClr>
                </a:solidFill>
                <a:latin typeface="Arial" panose="020B0604020202020204" pitchFamily="34" charset="0"/>
                <a:ea typeface="等线" panose="02010600030101010101" pitchFamily="2" charset="-122"/>
                <a:cs typeface="Arial" panose="020B0604020202020204" pitchFamily="34" charset="0"/>
              </a:rPr>
              <a:t>Vliegtuigmodus</a:t>
            </a:r>
            <a:r>
              <a:rPr kumimoji="0" lang="en-US" altLang="zh-CN" sz="14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 in</a:t>
            </a:r>
          </a:p>
          <a:p>
            <a:pPr marL="838179" marR="0" lvl="1"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1400" dirty="0">
                <a:solidFill>
                  <a:schemeClr val="tx1">
                    <a:lumMod val="75000"/>
                    <a:lumOff val="25000"/>
                  </a:schemeClr>
                </a:solidFill>
                <a:latin typeface="Arial" panose="020B0604020202020204" pitchFamily="34" charset="0"/>
                <a:ea typeface="等线" panose="02010600030101010101" pitchFamily="2" charset="-122"/>
                <a:cs typeface="Arial" panose="020B0604020202020204" pitchFamily="34" charset="0"/>
              </a:rPr>
              <a:t>Zet dan alleen</a:t>
            </a:r>
            <a:r>
              <a:rPr kumimoji="0" lang="en-US" altLang="zh-CN" sz="14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 “Wifi” aan</a:t>
            </a:r>
          </a:p>
        </p:txBody>
      </p:sp>
      <p:pic>
        <p:nvPicPr>
          <p:cNvPr id="12" name="Grafik 11">
            <a:extLst>
              <a:ext uri="{FF2B5EF4-FFF2-40B4-BE49-F238E27FC236}">
                <a16:creationId xmlns:a16="http://schemas.microsoft.com/office/drawing/2014/main" id="{61EAE2A7-1441-4E44-8E00-19C63365611A}"/>
              </a:ext>
            </a:extLst>
          </p:cNvPr>
          <p:cNvPicPr>
            <a:picLocks noChangeAspect="1"/>
          </p:cNvPicPr>
          <p:nvPr/>
        </p:nvPicPr>
        <p:blipFill rotWithShape="1">
          <a:blip r:embed="rId2"/>
          <a:srcRect l="52820"/>
          <a:stretch/>
        </p:blipFill>
        <p:spPr>
          <a:xfrm>
            <a:off x="9361277" y="1087792"/>
            <a:ext cx="2522844" cy="4958080"/>
          </a:xfrm>
          <a:prstGeom prst="rect">
            <a:avLst/>
          </a:prstGeom>
        </p:spPr>
      </p:pic>
    </p:spTree>
    <p:extLst>
      <p:ext uri="{BB962C8B-B14F-4D97-AF65-F5344CB8AC3E}">
        <p14:creationId xmlns:p14="http://schemas.microsoft.com/office/powerpoint/2010/main" val="1535469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500"/>
                                        <p:tgtEl>
                                          <p:spTgt spid="10">
                                            <p:txEl>
                                              <p:pRg st="1" end="1"/>
                                            </p:txEl>
                                          </p:spTgt>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0">
                                            <p:txEl>
                                              <p:pRg st="2" end="2"/>
                                            </p:txEl>
                                          </p:spTgt>
                                        </p:tgtEl>
                                        <p:attrNameLst>
                                          <p:attrName>style.visibility</p:attrName>
                                        </p:attrNameLst>
                                      </p:cBhvr>
                                      <p:to>
                                        <p:strVal val="visible"/>
                                      </p:to>
                                    </p:set>
                                    <p:animEffect transition="in" filter="fade">
                                      <p:cBhvr>
                                        <p:cTn id="18" dur="500"/>
                                        <p:tgtEl>
                                          <p:spTgt spid="10">
                                            <p:txEl>
                                              <p:pRg st="2" end="2"/>
                                            </p:txEl>
                                          </p:spTgt>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10">
                                            <p:txEl>
                                              <p:pRg st="4" end="4"/>
                                            </p:txEl>
                                          </p:spTgt>
                                        </p:tgtEl>
                                        <p:attrNameLst>
                                          <p:attrName>style.visibility</p:attrName>
                                        </p:attrNameLst>
                                      </p:cBhvr>
                                      <p:to>
                                        <p:strVal val="visible"/>
                                      </p:to>
                                    </p:set>
                                    <p:animEffect transition="in" filter="fade">
                                      <p:cBhvr>
                                        <p:cTn id="29" dur="500"/>
                                        <p:tgtEl>
                                          <p:spTgt spid="10">
                                            <p:txEl>
                                              <p:pRg st="4" end="4"/>
                                            </p:txEl>
                                          </p:spTgt>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95213C63-6731-4E78-A3B1-07B9C0179440}"/>
              </a:ext>
            </a:extLst>
          </p:cNvPr>
          <p:cNvPicPr>
            <a:picLocks noChangeAspect="1"/>
          </p:cNvPicPr>
          <p:nvPr/>
        </p:nvPicPr>
        <p:blipFill rotWithShape="1">
          <a:blip r:embed="rId2"/>
          <a:srcRect r="50059"/>
          <a:stretch/>
        </p:blipFill>
        <p:spPr>
          <a:xfrm>
            <a:off x="7110465" y="928995"/>
            <a:ext cx="2618201" cy="5083291"/>
          </a:xfrm>
          <a:prstGeom prst="rect">
            <a:avLst/>
          </a:prstGeom>
        </p:spPr>
      </p:pic>
      <p:sp>
        <p:nvSpPr>
          <p:cNvPr id="119" name="文本占位符 1">
            <a:extLst>
              <a:ext uri="{FF2B5EF4-FFF2-40B4-BE49-F238E27FC236}">
                <a16:creationId xmlns:a16="http://schemas.microsoft.com/office/drawing/2014/main" id="{8F3F4BE9-565E-41B4-9782-C37D5F774A18}"/>
              </a:ext>
            </a:extLst>
          </p:cNvPr>
          <p:cNvSpPr txBox="1">
            <a:spLocks/>
          </p:cNvSpPr>
          <p:nvPr/>
        </p:nvSpPr>
        <p:spPr>
          <a:xfrm>
            <a:off x="431373" y="433320"/>
            <a:ext cx="7398601" cy="5691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219140"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de-DE" altLang="zh-CN" sz="27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Arial Unicode MS" pitchFamily="34" charset="-122"/>
                <a:cs typeface="Arial" panose="020B0604020202020204" pitchFamily="34" charset="0"/>
              </a:rPr>
              <a:t>Back-up Functie</a:t>
            </a:r>
          </a:p>
        </p:txBody>
      </p:sp>
      <p:sp>
        <p:nvSpPr>
          <p:cNvPr id="10" name="文本框 6">
            <a:extLst>
              <a:ext uri="{FF2B5EF4-FFF2-40B4-BE49-F238E27FC236}">
                <a16:creationId xmlns:a16="http://schemas.microsoft.com/office/drawing/2014/main" id="{C871CF76-5659-498E-A078-D15375E4F38F}"/>
              </a:ext>
            </a:extLst>
          </p:cNvPr>
          <p:cNvSpPr txBox="1"/>
          <p:nvPr/>
        </p:nvSpPr>
        <p:spPr>
          <a:xfrm>
            <a:off x="431373" y="1002453"/>
            <a:ext cx="6161452" cy="3365024"/>
          </a:xfrm>
          <a:prstGeom prst="rect">
            <a:avLst/>
          </a:prstGeom>
          <a:noFill/>
        </p:spPr>
        <p:txBody>
          <a:bodyPr wrap="square" rtlCol="0">
            <a:spAutoFit/>
          </a:bodyPr>
          <a:lstStyle/>
          <a:p>
            <a:pPr marL="380990" marR="0" lvl="0"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De back-up output op de omvormer moet </a:t>
            </a:r>
          </a:p>
          <a:p>
            <a:pPr marR="0" lvl="0" algn="l" defTabSz="914400" rtl="0" eaLnBrk="1" fontAlgn="auto" latinLnBrk="0" hangingPunct="1">
              <a:lnSpc>
                <a:spcPct val="150000"/>
              </a:lnSpc>
              <a:spcBef>
                <a:spcPts val="0"/>
              </a:spcBef>
              <a:spcAft>
                <a:spcPts val="0"/>
              </a:spcAft>
              <a:buClrTx/>
              <a:buSzTx/>
              <a:tabLst/>
              <a:defRPr/>
            </a:pPr>
            <a:r>
              <a:rPr lang="en-US" altLang="zh-CN" dirty="0">
                <a:solidFill>
                  <a:schemeClr val="tx1">
                    <a:lumMod val="75000"/>
                    <a:lumOff val="25000"/>
                  </a:schemeClr>
                </a:solidFill>
                <a:latin typeface="Arial" panose="020B0604020202020204" pitchFamily="34" charset="0"/>
                <a:ea typeface="等线" panose="02010600030101010101" pitchFamily="2" charset="-122"/>
                <a:cs typeface="Arial" panose="020B0604020202020204" pitchFamily="34" charset="0"/>
              </a:rPr>
              <a:t>    </a:t>
            </a:r>
            <a:r>
              <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zijn ingeschakeld </a:t>
            </a:r>
          </a:p>
          <a:p>
            <a:pPr marL="838179" marR="0" lvl="1"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Schakel “Back-Up Supply” in</a:t>
            </a:r>
          </a:p>
          <a:p>
            <a:pPr marL="380990" marR="0" lvl="0"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tLang="zh-CN" dirty="0">
                <a:solidFill>
                  <a:schemeClr val="tx1">
                    <a:lumMod val="75000"/>
                    <a:lumOff val="25000"/>
                  </a:schemeClr>
                </a:solidFill>
                <a:latin typeface="Arial" panose="020B0604020202020204" pitchFamily="34" charset="0"/>
                <a:ea typeface="等线" panose="02010600030101010101" pitchFamily="2" charset="-122"/>
                <a:cs typeface="Arial" panose="020B0604020202020204" pitchFamily="34" charset="0"/>
              </a:rPr>
              <a:t>Om de</a:t>
            </a:r>
            <a:r>
              <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 Back-up “UPS”-modus in te schakelen</a:t>
            </a:r>
            <a:r>
              <a:rPr kumimoji="0" lang="en-US" altLang="zh-CN" b="0" i="0" u="none" strike="noStrike" kern="1200" cap="none" spc="0" normalizeH="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 tijdens</a:t>
            </a:r>
            <a:r>
              <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 netstoring</a:t>
            </a:r>
          </a:p>
          <a:p>
            <a:pPr marL="838179" marR="0" lvl="1"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Back-up </a:t>
            </a:r>
            <a:r>
              <a:rPr lang="en-US" altLang="zh-CN" dirty="0">
                <a:solidFill>
                  <a:schemeClr val="tx1">
                    <a:lumMod val="75000"/>
                    <a:lumOff val="25000"/>
                  </a:schemeClr>
                </a:solidFill>
                <a:latin typeface="Arial" panose="020B0604020202020204" pitchFamily="34" charset="0"/>
                <a:ea typeface="等线" panose="02010600030101010101" pitchFamily="2" charset="-122"/>
                <a:cs typeface="Arial" panose="020B0604020202020204" pitchFamily="34" charset="0"/>
              </a:rPr>
              <a:t>belastingen</a:t>
            </a:r>
            <a:r>
              <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 </a:t>
            </a:r>
            <a:r>
              <a:rPr lang="en-US" altLang="zh-CN" dirty="0">
                <a:solidFill>
                  <a:schemeClr val="tx1">
                    <a:lumMod val="75000"/>
                    <a:lumOff val="25000"/>
                  </a:schemeClr>
                </a:solidFill>
                <a:latin typeface="Arial" panose="020B0604020202020204" pitchFamily="34" charset="0"/>
                <a:ea typeface="等线" panose="02010600030101010101" pitchFamily="2" charset="-122"/>
                <a:cs typeface="Arial" panose="020B0604020202020204" pitchFamily="34" charset="0"/>
              </a:rPr>
              <a:t>geleverd door accu </a:t>
            </a:r>
            <a:r>
              <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en PV</a:t>
            </a:r>
          </a:p>
          <a:p>
            <a:pPr marL="838179" marR="0" lvl="1"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tLang="zh-CN" dirty="0">
                <a:solidFill>
                  <a:schemeClr val="tx1">
                    <a:lumMod val="75000"/>
                    <a:lumOff val="25000"/>
                  </a:schemeClr>
                </a:solidFill>
                <a:latin typeface="Arial" panose="020B0604020202020204" pitchFamily="34" charset="0"/>
                <a:ea typeface="等线" panose="02010600030101010101" pitchFamily="2" charset="-122"/>
                <a:cs typeface="Arial" panose="020B0604020202020204" pitchFamily="34" charset="0"/>
              </a:rPr>
              <a:t>Schakel</a:t>
            </a:r>
            <a:r>
              <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 “Off-Grid Output Switch” in</a:t>
            </a:r>
          </a:p>
          <a:p>
            <a:pPr marL="380990" marR="0" lvl="0"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tLang="zh-CN" dirty="0">
                <a:solidFill>
                  <a:schemeClr val="tx1">
                    <a:lumMod val="75000"/>
                    <a:lumOff val="25000"/>
                  </a:schemeClr>
                </a:solidFill>
                <a:latin typeface="Arial" panose="020B0604020202020204" pitchFamily="34" charset="0"/>
                <a:ea typeface="等线" panose="02010600030101010101" pitchFamily="2" charset="-122"/>
                <a:cs typeface="Arial" panose="020B0604020202020204" pitchFamily="34" charset="0"/>
              </a:rPr>
              <a:t>Klik op</a:t>
            </a:r>
            <a:r>
              <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 “Set”</a:t>
            </a:r>
          </a:p>
        </p:txBody>
      </p:sp>
      <p:pic>
        <p:nvPicPr>
          <p:cNvPr id="9" name="Grafik 8">
            <a:extLst>
              <a:ext uri="{FF2B5EF4-FFF2-40B4-BE49-F238E27FC236}">
                <a16:creationId xmlns:a16="http://schemas.microsoft.com/office/drawing/2014/main" id="{CC992EBD-1010-48DE-8146-1CAB53F11665}"/>
              </a:ext>
            </a:extLst>
          </p:cNvPr>
          <p:cNvPicPr>
            <a:picLocks noChangeAspect="1"/>
          </p:cNvPicPr>
          <p:nvPr/>
        </p:nvPicPr>
        <p:blipFill>
          <a:blip r:embed="rId3"/>
          <a:stretch>
            <a:fillRect/>
          </a:stretch>
        </p:blipFill>
        <p:spPr>
          <a:xfrm>
            <a:off x="1207157" y="4529122"/>
            <a:ext cx="1607677" cy="1483164"/>
          </a:xfrm>
          <a:prstGeom prst="rect">
            <a:avLst/>
          </a:prstGeom>
        </p:spPr>
      </p:pic>
      <p:sp>
        <p:nvSpPr>
          <p:cNvPr id="11" name="Textfeld 10">
            <a:extLst>
              <a:ext uri="{FF2B5EF4-FFF2-40B4-BE49-F238E27FC236}">
                <a16:creationId xmlns:a16="http://schemas.microsoft.com/office/drawing/2014/main" id="{D1F65155-AC84-4E66-BF6F-40981A4258F4}"/>
              </a:ext>
            </a:extLst>
          </p:cNvPr>
          <p:cNvSpPr txBox="1"/>
          <p:nvPr/>
        </p:nvSpPr>
        <p:spPr>
          <a:xfrm>
            <a:off x="2814834" y="5686016"/>
            <a:ext cx="3945235" cy="738664"/>
          </a:xfrm>
          <a:prstGeom prst="rect">
            <a:avLst/>
          </a:prstGeom>
          <a:noFill/>
          <a:ln>
            <a:solidFill>
              <a:srgbClr val="FFC000"/>
            </a:solidFill>
          </a:ln>
        </p:spPr>
        <p:txBody>
          <a:bodyPr wrap="square" rtlCol="0">
            <a:spAutoFit/>
          </a:bodyPr>
          <a:lstStyle/>
          <a:p>
            <a:pPr marL="457189" lvl="0" indent="-457189">
              <a:buFont typeface="+mj-lt"/>
              <a:buAutoNum type="arabicPeriod"/>
              <a:defRPr/>
            </a:pPr>
            <a:r>
              <a:rPr lang="en-US" altLang="zh-CN" sz="1400" dirty="0">
                <a:solidFill>
                  <a:schemeClr val="tx1">
                    <a:lumMod val="75000"/>
                    <a:lumOff val="25000"/>
                  </a:schemeClr>
                </a:solidFill>
                <a:latin typeface="Arial" panose="020B0604020202020204" pitchFamily="34" charset="0"/>
                <a:cs typeface="Arial" panose="020B0604020202020204" pitchFamily="34" charset="0"/>
              </a:rPr>
              <a:t>Voor Android telefoon:</a:t>
            </a:r>
          </a:p>
          <a:p>
            <a:pPr marL="838179" lvl="1" indent="-380990">
              <a:buFont typeface="Arial" panose="020B0604020202020204" pitchFamily="34" charset="0"/>
              <a:buChar char="•"/>
              <a:defRPr/>
            </a:pPr>
            <a:r>
              <a:rPr lang="en-US" altLang="zh-CN" sz="1400" dirty="0">
                <a:solidFill>
                  <a:schemeClr val="tx1">
                    <a:lumMod val="75000"/>
                    <a:lumOff val="25000"/>
                  </a:schemeClr>
                </a:solidFill>
                <a:latin typeface="Arial" panose="020B0604020202020204" pitchFamily="34" charset="0"/>
                <a:cs typeface="Arial" panose="020B0604020202020204" pitchFamily="34" charset="0"/>
              </a:rPr>
              <a:t>Schakel “Vliegtuigmodus” in</a:t>
            </a:r>
          </a:p>
          <a:p>
            <a:pPr marL="838179" lvl="1" indent="-380990">
              <a:buFont typeface="Arial" panose="020B0604020202020204" pitchFamily="34" charset="0"/>
              <a:buChar char="•"/>
              <a:defRPr/>
            </a:pPr>
            <a:r>
              <a:rPr lang="en-US" altLang="zh-CN" sz="1400" dirty="0">
                <a:solidFill>
                  <a:schemeClr val="tx1">
                    <a:lumMod val="75000"/>
                    <a:lumOff val="25000"/>
                  </a:schemeClr>
                </a:solidFill>
                <a:latin typeface="Arial" panose="020B0604020202020204" pitchFamily="34" charset="0"/>
                <a:cs typeface="Arial" panose="020B0604020202020204" pitchFamily="34" charset="0"/>
              </a:rPr>
              <a:t>Zet dan alleen “Wifi” aan</a:t>
            </a:r>
          </a:p>
        </p:txBody>
      </p:sp>
      <p:pic>
        <p:nvPicPr>
          <p:cNvPr id="13" name="Grafik 12">
            <a:extLst>
              <a:ext uri="{FF2B5EF4-FFF2-40B4-BE49-F238E27FC236}">
                <a16:creationId xmlns:a16="http://schemas.microsoft.com/office/drawing/2014/main" id="{77058171-8FDD-4CB8-A4FD-4590878B0AA1}"/>
              </a:ext>
            </a:extLst>
          </p:cNvPr>
          <p:cNvPicPr>
            <a:picLocks noChangeAspect="1"/>
          </p:cNvPicPr>
          <p:nvPr/>
        </p:nvPicPr>
        <p:blipFill rotWithShape="1">
          <a:blip r:embed="rId2"/>
          <a:srcRect l="50059"/>
          <a:stretch/>
        </p:blipFill>
        <p:spPr>
          <a:xfrm>
            <a:off x="9573799" y="887354"/>
            <a:ext cx="2618201" cy="5083291"/>
          </a:xfrm>
          <a:prstGeom prst="rect">
            <a:avLst/>
          </a:prstGeom>
        </p:spPr>
      </p:pic>
    </p:spTree>
    <p:extLst>
      <p:ext uri="{BB962C8B-B14F-4D97-AF65-F5344CB8AC3E}">
        <p14:creationId xmlns:p14="http://schemas.microsoft.com/office/powerpoint/2010/main" val="1378395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fade">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fade">
                                      <p:cBhvr>
                                        <p:cTn id="27" dur="500"/>
                                        <p:tgtEl>
                                          <p:spTgt spid="10">
                                            <p:txEl>
                                              <p:pRg st="3" end="3"/>
                                            </p:txEl>
                                          </p:spTgt>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animEffect transition="in" filter="fade">
                                      <p:cBhvr>
                                        <p:cTn id="31" dur="500"/>
                                        <p:tgtEl>
                                          <p:spTgt spid="10">
                                            <p:txEl>
                                              <p:pRg st="4" end="4"/>
                                            </p:txEl>
                                          </p:spTgt>
                                        </p:tgtEl>
                                      </p:cBhvr>
                                    </p:animEffect>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10">
                                            <p:txEl>
                                              <p:pRg st="5" end="5"/>
                                            </p:txEl>
                                          </p:spTgt>
                                        </p:tgtEl>
                                        <p:attrNameLst>
                                          <p:attrName>style.visibility</p:attrName>
                                        </p:attrNameLst>
                                      </p:cBhvr>
                                      <p:to>
                                        <p:strVal val="visible"/>
                                      </p:to>
                                    </p:set>
                                    <p:animEffect transition="in" filter="fade">
                                      <p:cBhvr>
                                        <p:cTn id="35" dur="500"/>
                                        <p:tgtEl>
                                          <p:spTgt spid="10">
                                            <p:txEl>
                                              <p:pRg st="5" end="5"/>
                                            </p:txEl>
                                          </p:spTgt>
                                        </p:tgtEl>
                                      </p:cBhvr>
                                    </p:animEffect>
                                  </p:childTnLst>
                                </p:cTn>
                              </p:par>
                            </p:childTnLst>
                          </p:cTn>
                        </p:par>
                        <p:par>
                          <p:cTn id="36" fill="hold">
                            <p:stCondLst>
                              <p:cond delay="1500"/>
                            </p:stCondLst>
                            <p:childTnLst>
                              <p:par>
                                <p:cTn id="37" presetID="10" presetClass="entr" presetSubtype="0" fill="hold" nodeType="afterEffect">
                                  <p:stCondLst>
                                    <p:cond delay="0"/>
                                  </p:stCondLst>
                                  <p:childTnLst>
                                    <p:set>
                                      <p:cBhvr>
                                        <p:cTn id="38" dur="1" fill="hold">
                                          <p:stCondLst>
                                            <p:cond delay="0"/>
                                          </p:stCondLst>
                                        </p:cTn>
                                        <p:tgtEl>
                                          <p:spTgt spid="10">
                                            <p:txEl>
                                              <p:pRg st="6" end="6"/>
                                            </p:txEl>
                                          </p:spTgt>
                                        </p:tgtEl>
                                        <p:attrNameLst>
                                          <p:attrName>style.visibility</p:attrName>
                                        </p:attrNameLst>
                                      </p:cBhvr>
                                      <p:to>
                                        <p:strVal val="visible"/>
                                      </p:to>
                                    </p:set>
                                    <p:animEffect transition="in" filter="fade">
                                      <p:cBhvr>
                                        <p:cTn id="39" dur="500"/>
                                        <p:tgtEl>
                                          <p:spTgt spid="10">
                                            <p:txEl>
                                              <p:pRg st="6" end="6"/>
                                            </p:txEl>
                                          </p:spTgt>
                                        </p:tgtEl>
                                      </p:cBhvr>
                                    </p:animEffect>
                                  </p:childTnLst>
                                </p:cTn>
                              </p:par>
                            </p:childTnLst>
                          </p:cTn>
                        </p:par>
                        <p:par>
                          <p:cTn id="40" fill="hold">
                            <p:stCondLst>
                              <p:cond delay="2000"/>
                            </p:stCondLst>
                            <p:childTnLst>
                              <p:par>
                                <p:cTn id="41" presetID="10" presetClass="entr" presetSubtype="0" fill="hold"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par>
                          <p:cTn id="44" fill="hold">
                            <p:stCondLst>
                              <p:cond delay="2500"/>
                            </p:stCondLst>
                            <p:childTnLst>
                              <p:par>
                                <p:cTn id="45" presetID="10" presetClass="entr" presetSubtype="0" fill="hold" grpId="0"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235D909-0F4A-4E09-934C-D0000A34D50D}"/>
              </a:ext>
            </a:extLst>
          </p:cNvPr>
          <p:cNvGrpSpPr/>
          <p:nvPr/>
        </p:nvGrpSpPr>
        <p:grpSpPr>
          <a:xfrm>
            <a:off x="1066562" y="4013539"/>
            <a:ext cx="1642246" cy="1473191"/>
            <a:chOff x="1066562" y="4013539"/>
            <a:chExt cx="1642246" cy="1473191"/>
          </a:xfrm>
        </p:grpSpPr>
        <p:pic>
          <p:nvPicPr>
            <p:cNvPr id="19" name="Picture 18">
              <a:extLst>
                <a:ext uri="{FF2B5EF4-FFF2-40B4-BE49-F238E27FC236}">
                  <a16:creationId xmlns:a16="http://schemas.microsoft.com/office/drawing/2014/main" id="{69020198-218E-4B3A-AC68-041F77F7188B}"/>
                </a:ext>
              </a:extLst>
            </p:cNvPr>
            <p:cNvPicPr>
              <a:picLocks noChangeAspect="1"/>
            </p:cNvPicPr>
            <p:nvPr/>
          </p:nvPicPr>
          <p:blipFill>
            <a:blip r:embed="rId3"/>
            <a:stretch>
              <a:fillRect/>
            </a:stretch>
          </p:blipFill>
          <p:spPr>
            <a:xfrm>
              <a:off x="1066562" y="4013539"/>
              <a:ext cx="1642246" cy="1473191"/>
            </a:xfrm>
            <a:prstGeom prst="rect">
              <a:avLst/>
            </a:prstGeom>
          </p:spPr>
        </p:pic>
        <p:sp>
          <p:nvSpPr>
            <p:cNvPr id="3" name="TextBox 2">
              <a:extLst>
                <a:ext uri="{FF2B5EF4-FFF2-40B4-BE49-F238E27FC236}">
                  <a16:creationId xmlns:a16="http://schemas.microsoft.com/office/drawing/2014/main" id="{8616914F-6772-4D8D-A3A6-7177A8163DA5}"/>
                </a:ext>
              </a:extLst>
            </p:cNvPr>
            <p:cNvSpPr txBox="1"/>
            <p:nvPr/>
          </p:nvSpPr>
          <p:spPr>
            <a:xfrm>
              <a:off x="2187200" y="4525135"/>
              <a:ext cx="324000" cy="144000"/>
            </a:xfrm>
            <a:prstGeom prst="rect">
              <a:avLst/>
            </a:prstGeom>
            <a:solidFill>
              <a:schemeClr val="bg1"/>
            </a:solidFill>
          </p:spPr>
          <p:txBody>
            <a:bodyPr wrap="square" rtlCol="0">
              <a:spAutoFit/>
            </a:bodyPr>
            <a:lstStyle/>
            <a:p>
              <a:endParaRPr lang="es-ES" sz="400" dirty="0">
                <a:solidFill>
                  <a:schemeClr val="tx1">
                    <a:lumMod val="50000"/>
                    <a:lumOff val="50000"/>
                  </a:schemeClr>
                </a:solidFill>
              </a:endParaRPr>
            </a:p>
          </p:txBody>
        </p:sp>
      </p:grpSp>
      <p:sp>
        <p:nvSpPr>
          <p:cNvPr id="2" name="Slide Number Placeholder 1">
            <a:extLst>
              <a:ext uri="{FF2B5EF4-FFF2-40B4-BE49-F238E27FC236}">
                <a16:creationId xmlns:a16="http://schemas.microsoft.com/office/drawing/2014/main" id="{86F5ECC3-D589-4C3E-A9E0-3CD40908CAC0}"/>
              </a:ext>
            </a:extLst>
          </p:cNvPr>
          <p:cNvSpPr>
            <a:spLocks noGrp="1"/>
          </p:cNvSpPr>
          <p:nvPr>
            <p:ph type="sldNum" sz="quarter" idx="12"/>
          </p:nvPr>
        </p:nvSpPr>
        <p:spPr>
          <a:xfrm>
            <a:off x="11425805" y="6356350"/>
            <a:ext cx="557169" cy="365125"/>
          </a:xfrm>
        </p:spPr>
        <p:txBody>
          <a:bodyPr/>
          <a:lstStyle/>
          <a:p>
            <a:fld id="{9F773608-E61B-4C05-A29B-372B83DFF11A}" type="slidenum">
              <a:rPr lang="en-DE" smtClean="0"/>
              <a:t>5</a:t>
            </a:fld>
            <a:endParaRPr lang="en-DE" dirty="0"/>
          </a:p>
        </p:txBody>
      </p:sp>
      <p:pic>
        <p:nvPicPr>
          <p:cNvPr id="5" name="Picture 4" descr="A picture containing drawing&#10;&#10;Description automatically generated">
            <a:extLst>
              <a:ext uri="{FF2B5EF4-FFF2-40B4-BE49-F238E27FC236}">
                <a16:creationId xmlns:a16="http://schemas.microsoft.com/office/drawing/2014/main" id="{49E75C94-5E1D-41C5-8388-F28D5386A27F}"/>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1344389" y="6356350"/>
            <a:ext cx="360000" cy="360000"/>
          </a:xfrm>
          <a:prstGeom prst="rect">
            <a:avLst/>
          </a:prstGeom>
        </p:spPr>
      </p:pic>
      <p:sp>
        <p:nvSpPr>
          <p:cNvPr id="48" name="文本占位符 1">
            <a:extLst>
              <a:ext uri="{FF2B5EF4-FFF2-40B4-BE49-F238E27FC236}">
                <a16:creationId xmlns:a16="http://schemas.microsoft.com/office/drawing/2014/main" id="{F70ACC11-3064-4AA0-8D10-9868997834CE}"/>
              </a:ext>
            </a:extLst>
          </p:cNvPr>
          <p:cNvSpPr txBox="1">
            <a:spLocks/>
          </p:cNvSpPr>
          <p:nvPr/>
        </p:nvSpPr>
        <p:spPr>
          <a:xfrm>
            <a:off x="431370" y="433319"/>
            <a:ext cx="7999565" cy="4662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ltLang="zh-CN" sz="2400" dirty="0">
                <a:solidFill>
                  <a:srgbClr val="FF0000"/>
                </a:solidFill>
                <a:latin typeface="Arial" panose="020B0604020202020204" pitchFamily="34" charset="0"/>
                <a:ea typeface="Arial Unicode MS" pitchFamily="34" charset="-122"/>
                <a:cs typeface="Arial" panose="020B0604020202020204" pitchFamily="34" charset="0"/>
              </a:rPr>
              <a:t>Inleidende checks</a:t>
            </a:r>
          </a:p>
        </p:txBody>
      </p:sp>
      <p:pic>
        <p:nvPicPr>
          <p:cNvPr id="4" name="Picture 3">
            <a:extLst>
              <a:ext uri="{FF2B5EF4-FFF2-40B4-BE49-F238E27FC236}">
                <a16:creationId xmlns:a16="http://schemas.microsoft.com/office/drawing/2014/main" id="{E4CCE4A1-8F93-41D6-820E-C64A0701B33D}"/>
              </a:ext>
            </a:extLst>
          </p:cNvPr>
          <p:cNvPicPr>
            <a:picLocks noChangeAspect="1"/>
          </p:cNvPicPr>
          <p:nvPr/>
        </p:nvPicPr>
        <p:blipFill>
          <a:blip r:embed="rId5"/>
          <a:stretch>
            <a:fillRect/>
          </a:stretch>
        </p:blipFill>
        <p:spPr>
          <a:xfrm>
            <a:off x="645954" y="1371270"/>
            <a:ext cx="3166382" cy="1145427"/>
          </a:xfrm>
          <a:prstGeom prst="rect">
            <a:avLst/>
          </a:prstGeom>
        </p:spPr>
      </p:pic>
      <p:sp>
        <p:nvSpPr>
          <p:cNvPr id="6" name="TextBox 5">
            <a:extLst>
              <a:ext uri="{FF2B5EF4-FFF2-40B4-BE49-F238E27FC236}">
                <a16:creationId xmlns:a16="http://schemas.microsoft.com/office/drawing/2014/main" id="{980D0682-C10C-4E4D-868D-19762EB3D908}"/>
              </a:ext>
            </a:extLst>
          </p:cNvPr>
          <p:cNvSpPr txBox="1"/>
          <p:nvPr/>
        </p:nvSpPr>
        <p:spPr>
          <a:xfrm>
            <a:off x="602888" y="2656138"/>
            <a:ext cx="2987600" cy="789512"/>
          </a:xfrm>
          <a:prstGeom prst="rect">
            <a:avLst/>
          </a:prstGeom>
          <a:noFill/>
        </p:spPr>
        <p:txBody>
          <a:bodyPr wrap="square" rtlCol="0">
            <a:spAutoFit/>
          </a:bodyPr>
          <a:lstStyle/>
          <a:p>
            <a:pPr>
              <a:lnSpc>
                <a:spcPct val="150000"/>
              </a:lnSpc>
            </a:pPr>
            <a:r>
              <a:rPr lang="en-GB" sz="1050" dirty="0">
                <a:solidFill>
                  <a:schemeClr val="tx1">
                    <a:lumMod val="75000"/>
                    <a:lumOff val="25000"/>
                  </a:schemeClr>
                </a:solidFill>
                <a:latin typeface="Arial" panose="020B0604020202020204" pitchFamily="34" charset="0"/>
                <a:cs typeface="Arial" panose="020B0604020202020204" pitchFamily="34" charset="0"/>
              </a:rPr>
              <a:t>1. </a:t>
            </a:r>
            <a:r>
              <a:rPr lang="nl-NL" sz="1050" noProof="1">
                <a:solidFill>
                  <a:schemeClr val="tx1">
                    <a:lumMod val="75000"/>
                    <a:lumOff val="25000"/>
                  </a:schemeClr>
                </a:solidFill>
                <a:latin typeface="Arial" panose="020B0604020202020204" pitchFamily="34" charset="0"/>
                <a:cs typeface="Arial" panose="020B0604020202020204" pitchFamily="34" charset="0"/>
              </a:rPr>
              <a:t>Zorg</a:t>
            </a:r>
            <a:r>
              <a:rPr lang="en-GB" sz="1050" dirty="0">
                <a:solidFill>
                  <a:schemeClr val="tx1">
                    <a:lumMod val="75000"/>
                    <a:lumOff val="25000"/>
                  </a:schemeClr>
                </a:solidFill>
                <a:latin typeface="Arial" panose="020B0604020202020204" pitchFamily="34" charset="0"/>
                <a:cs typeface="Arial" panose="020B0604020202020204" pitchFamily="34" charset="0"/>
              </a:rPr>
              <a:t> ervoor dat de omvormer is geïnstalleerd volgens de installatiehandleiding van GoodWe</a:t>
            </a:r>
          </a:p>
        </p:txBody>
      </p:sp>
      <p:sp>
        <p:nvSpPr>
          <p:cNvPr id="9" name="TextBox 8">
            <a:extLst>
              <a:ext uri="{FF2B5EF4-FFF2-40B4-BE49-F238E27FC236}">
                <a16:creationId xmlns:a16="http://schemas.microsoft.com/office/drawing/2014/main" id="{BA686E04-9FCD-49E1-8269-6F443D7A8E24}"/>
              </a:ext>
            </a:extLst>
          </p:cNvPr>
          <p:cNvSpPr txBox="1"/>
          <p:nvPr/>
        </p:nvSpPr>
        <p:spPr>
          <a:xfrm>
            <a:off x="4832416" y="2661355"/>
            <a:ext cx="2527168" cy="789512"/>
          </a:xfrm>
          <a:prstGeom prst="rect">
            <a:avLst/>
          </a:prstGeom>
          <a:noFill/>
        </p:spPr>
        <p:txBody>
          <a:bodyPr wrap="square" rtlCol="0">
            <a:spAutoFit/>
          </a:bodyPr>
          <a:lstStyle/>
          <a:p>
            <a:pPr>
              <a:lnSpc>
                <a:spcPct val="150000"/>
              </a:lnSpc>
            </a:pPr>
            <a:r>
              <a:rPr lang="en-GB" sz="1050" dirty="0">
                <a:solidFill>
                  <a:schemeClr val="tx1">
                    <a:lumMod val="75000"/>
                    <a:lumOff val="25000"/>
                  </a:schemeClr>
                </a:solidFill>
                <a:latin typeface="Arial" panose="020B0604020202020204" pitchFamily="34" charset="0"/>
                <a:cs typeface="Arial" panose="020B0604020202020204" pitchFamily="34" charset="0"/>
              </a:rPr>
              <a:t>2. Controleer de polariteit van de strings die zijn aangesloten op de </a:t>
            </a:r>
          </a:p>
          <a:p>
            <a:pPr>
              <a:lnSpc>
                <a:spcPct val="150000"/>
              </a:lnSpc>
            </a:pPr>
            <a:r>
              <a:rPr lang="en-GB" sz="1050" dirty="0">
                <a:solidFill>
                  <a:schemeClr val="tx1">
                    <a:lumMod val="75000"/>
                    <a:lumOff val="25000"/>
                  </a:schemeClr>
                </a:solidFill>
                <a:latin typeface="Arial" panose="020B0604020202020204" pitchFamily="34" charset="0"/>
                <a:cs typeface="Arial" panose="020B0604020202020204" pitchFamily="34" charset="0"/>
              </a:rPr>
              <a:t>DC-ingang</a:t>
            </a:r>
          </a:p>
        </p:txBody>
      </p:sp>
      <p:sp>
        <p:nvSpPr>
          <p:cNvPr id="11" name="TextBox 10">
            <a:extLst>
              <a:ext uri="{FF2B5EF4-FFF2-40B4-BE49-F238E27FC236}">
                <a16:creationId xmlns:a16="http://schemas.microsoft.com/office/drawing/2014/main" id="{6E092CA4-0678-4D6E-BE80-7EEF3D34BAB1}"/>
              </a:ext>
            </a:extLst>
          </p:cNvPr>
          <p:cNvSpPr txBox="1"/>
          <p:nvPr/>
        </p:nvSpPr>
        <p:spPr>
          <a:xfrm>
            <a:off x="8266303" y="2662430"/>
            <a:ext cx="3438086" cy="789512"/>
          </a:xfrm>
          <a:prstGeom prst="rect">
            <a:avLst/>
          </a:prstGeom>
          <a:noFill/>
        </p:spPr>
        <p:txBody>
          <a:bodyPr wrap="square" rtlCol="0">
            <a:spAutoFit/>
          </a:bodyPr>
          <a:lstStyle/>
          <a:p>
            <a:pPr>
              <a:lnSpc>
                <a:spcPct val="150000"/>
              </a:lnSpc>
            </a:pPr>
            <a:r>
              <a:rPr lang="en-GB" sz="1050" dirty="0">
                <a:solidFill>
                  <a:schemeClr val="tx1">
                    <a:lumMod val="75000"/>
                    <a:lumOff val="25000"/>
                  </a:schemeClr>
                </a:solidFill>
                <a:latin typeface="Arial" panose="020B0604020202020204" pitchFamily="34" charset="0"/>
                <a:cs typeface="Arial" panose="020B0604020202020204" pitchFamily="34" charset="0"/>
              </a:rPr>
              <a:t>3. Meet de DC- spanning van de PV strings. Zorg ervoor dat het </a:t>
            </a:r>
            <a:r>
              <a:rPr lang="nl-NL" sz="1050" dirty="0">
                <a:solidFill>
                  <a:schemeClr val="tx1">
                    <a:lumMod val="75000"/>
                    <a:lumOff val="25000"/>
                  </a:schemeClr>
                </a:solidFill>
                <a:latin typeface="Arial" panose="020B0604020202020204" pitchFamily="34" charset="0"/>
                <a:cs typeface="Arial" panose="020B0604020202020204" pitchFamily="34" charset="0"/>
              </a:rPr>
              <a:t>overeenkomt</a:t>
            </a:r>
            <a:r>
              <a:rPr lang="en-GB" sz="1050" dirty="0">
                <a:solidFill>
                  <a:schemeClr val="tx1">
                    <a:lumMod val="75000"/>
                    <a:lumOff val="25000"/>
                  </a:schemeClr>
                </a:solidFill>
                <a:latin typeface="Arial" panose="020B0604020202020204" pitchFamily="34" charset="0"/>
                <a:cs typeface="Arial" panose="020B0604020202020204" pitchFamily="34" charset="0"/>
              </a:rPr>
              <a:t> met de opstartspanning van de omvormer</a:t>
            </a:r>
          </a:p>
        </p:txBody>
      </p:sp>
      <p:sp>
        <p:nvSpPr>
          <p:cNvPr id="13" name="TextBox 12">
            <a:extLst>
              <a:ext uri="{FF2B5EF4-FFF2-40B4-BE49-F238E27FC236}">
                <a16:creationId xmlns:a16="http://schemas.microsoft.com/office/drawing/2014/main" id="{25E21D80-2B64-4AC7-AAC7-0CD102ACC998}"/>
              </a:ext>
            </a:extLst>
          </p:cNvPr>
          <p:cNvSpPr txBox="1"/>
          <p:nvPr/>
        </p:nvSpPr>
        <p:spPr>
          <a:xfrm>
            <a:off x="645954" y="5684464"/>
            <a:ext cx="2671414" cy="789512"/>
          </a:xfrm>
          <a:prstGeom prst="rect">
            <a:avLst/>
          </a:prstGeom>
          <a:noFill/>
        </p:spPr>
        <p:txBody>
          <a:bodyPr wrap="square" rtlCol="0">
            <a:spAutoFit/>
          </a:bodyPr>
          <a:lstStyle/>
          <a:p>
            <a:pPr>
              <a:lnSpc>
                <a:spcPct val="150000"/>
              </a:lnSpc>
            </a:pPr>
            <a:r>
              <a:rPr lang="en-GB" sz="1050" dirty="0">
                <a:solidFill>
                  <a:schemeClr val="tx1">
                    <a:lumMod val="75000"/>
                    <a:lumOff val="25000"/>
                  </a:schemeClr>
                </a:solidFill>
                <a:latin typeface="Arial" panose="020B0604020202020204" pitchFamily="34" charset="0"/>
                <a:cs typeface="Arial" panose="020B0604020202020204" pitchFamily="34" charset="0"/>
              </a:rPr>
              <a:t>4. Meet de AC-spanning op de omvormer. Zorg ervoor dat deze </a:t>
            </a:r>
            <a:r>
              <a:rPr lang="nl-NL" sz="1050" dirty="0">
                <a:solidFill>
                  <a:schemeClr val="tx1">
                    <a:lumMod val="75000"/>
                    <a:lumOff val="25000"/>
                  </a:schemeClr>
                </a:solidFill>
                <a:latin typeface="Arial" panose="020B0604020202020204" pitchFamily="34" charset="0"/>
                <a:cs typeface="Arial" panose="020B0604020202020204" pitchFamily="34" charset="0"/>
              </a:rPr>
              <a:t>binnen</a:t>
            </a:r>
            <a:r>
              <a:rPr lang="en-GB" sz="1050" dirty="0">
                <a:solidFill>
                  <a:schemeClr val="tx1">
                    <a:lumMod val="75000"/>
                    <a:lumOff val="25000"/>
                  </a:schemeClr>
                </a:solidFill>
                <a:latin typeface="Arial" panose="020B0604020202020204" pitchFamily="34" charset="0"/>
                <a:cs typeface="Arial" panose="020B0604020202020204" pitchFamily="34" charset="0"/>
              </a:rPr>
              <a:t> de </a:t>
            </a:r>
            <a:r>
              <a:rPr lang="nl-NL" sz="1050" dirty="0">
                <a:solidFill>
                  <a:schemeClr val="tx1">
                    <a:lumMod val="75000"/>
                    <a:lumOff val="25000"/>
                  </a:schemeClr>
                </a:solidFill>
                <a:latin typeface="Arial" panose="020B0604020202020204" pitchFamily="34" charset="0"/>
                <a:cs typeface="Arial" panose="020B0604020202020204" pitchFamily="34" charset="0"/>
              </a:rPr>
              <a:t>toegestane limieten ligt</a:t>
            </a:r>
          </a:p>
        </p:txBody>
      </p:sp>
      <p:grpSp>
        <p:nvGrpSpPr>
          <p:cNvPr id="23" name="Group 22">
            <a:extLst>
              <a:ext uri="{FF2B5EF4-FFF2-40B4-BE49-F238E27FC236}">
                <a16:creationId xmlns:a16="http://schemas.microsoft.com/office/drawing/2014/main" id="{2716A314-A2E1-4312-A1CC-1BE0BE558D73}"/>
              </a:ext>
            </a:extLst>
          </p:cNvPr>
          <p:cNvGrpSpPr/>
          <p:nvPr/>
        </p:nvGrpSpPr>
        <p:grpSpPr>
          <a:xfrm>
            <a:off x="8601512" y="1189035"/>
            <a:ext cx="2046913" cy="1509895"/>
            <a:chOff x="4932727" y="1043224"/>
            <a:chExt cx="2046913" cy="1509895"/>
          </a:xfrm>
        </p:grpSpPr>
        <p:grpSp>
          <p:nvGrpSpPr>
            <p:cNvPr id="22" name="Group 21">
              <a:extLst>
                <a:ext uri="{FF2B5EF4-FFF2-40B4-BE49-F238E27FC236}">
                  <a16:creationId xmlns:a16="http://schemas.microsoft.com/office/drawing/2014/main" id="{B32B70EF-2898-41CF-89F7-A8FE4CF93053}"/>
                </a:ext>
              </a:extLst>
            </p:cNvPr>
            <p:cNvGrpSpPr/>
            <p:nvPr/>
          </p:nvGrpSpPr>
          <p:grpSpPr>
            <a:xfrm>
              <a:off x="4932727" y="1043224"/>
              <a:ext cx="2046913" cy="1509895"/>
              <a:chOff x="4932727" y="1043224"/>
              <a:chExt cx="2046913" cy="1509895"/>
            </a:xfrm>
          </p:grpSpPr>
          <p:grpSp>
            <p:nvGrpSpPr>
              <p:cNvPr id="12" name="Group 11">
                <a:extLst>
                  <a:ext uri="{FF2B5EF4-FFF2-40B4-BE49-F238E27FC236}">
                    <a16:creationId xmlns:a16="http://schemas.microsoft.com/office/drawing/2014/main" id="{710404B6-A205-4B60-85C3-7EF329776E6D}"/>
                  </a:ext>
                </a:extLst>
              </p:cNvPr>
              <p:cNvGrpSpPr/>
              <p:nvPr/>
            </p:nvGrpSpPr>
            <p:grpSpPr>
              <a:xfrm>
                <a:off x="4935413" y="1043224"/>
                <a:ext cx="2044227" cy="1509895"/>
                <a:chOff x="4935413" y="1043224"/>
                <a:chExt cx="2044227" cy="1509895"/>
              </a:xfrm>
            </p:grpSpPr>
            <p:pic>
              <p:nvPicPr>
                <p:cNvPr id="8" name="Picture 7">
                  <a:extLst>
                    <a:ext uri="{FF2B5EF4-FFF2-40B4-BE49-F238E27FC236}">
                      <a16:creationId xmlns:a16="http://schemas.microsoft.com/office/drawing/2014/main" id="{1DD9CC84-678B-4850-B466-F0399A6835EB}"/>
                    </a:ext>
                  </a:extLst>
                </p:cNvPr>
                <p:cNvPicPr>
                  <a:picLocks noChangeAspect="1"/>
                </p:cNvPicPr>
                <p:nvPr/>
              </p:nvPicPr>
              <p:blipFill>
                <a:blip r:embed="rId6"/>
                <a:stretch>
                  <a:fillRect/>
                </a:stretch>
              </p:blipFill>
              <p:spPr>
                <a:xfrm>
                  <a:off x="4935413" y="1043224"/>
                  <a:ext cx="2044227" cy="1509895"/>
                </a:xfrm>
                <a:prstGeom prst="rect">
                  <a:avLst/>
                </a:prstGeom>
              </p:spPr>
            </p:pic>
            <p:sp>
              <p:nvSpPr>
                <p:cNvPr id="10" name="TextBox 9">
                  <a:extLst>
                    <a:ext uri="{FF2B5EF4-FFF2-40B4-BE49-F238E27FC236}">
                      <a16:creationId xmlns:a16="http://schemas.microsoft.com/office/drawing/2014/main" id="{799AD6BE-3858-4A90-9EB1-C1C68EF54A4E}"/>
                    </a:ext>
                  </a:extLst>
                </p:cNvPr>
                <p:cNvSpPr txBox="1"/>
                <p:nvPr/>
              </p:nvSpPr>
              <p:spPr>
                <a:xfrm>
                  <a:off x="6464132" y="1603051"/>
                  <a:ext cx="324000" cy="144000"/>
                </a:xfrm>
                <a:prstGeom prst="rect">
                  <a:avLst/>
                </a:prstGeom>
                <a:solidFill>
                  <a:schemeClr val="bg1"/>
                </a:solidFill>
              </p:spPr>
              <p:txBody>
                <a:bodyPr wrap="square" rtlCol="0">
                  <a:spAutoFit/>
                </a:bodyPr>
                <a:lstStyle/>
                <a:p>
                  <a:endParaRPr lang="es-ES" sz="400" dirty="0">
                    <a:solidFill>
                      <a:schemeClr val="tx1">
                        <a:lumMod val="50000"/>
                        <a:lumOff val="50000"/>
                      </a:schemeClr>
                    </a:solidFill>
                  </a:endParaRPr>
                </a:p>
              </p:txBody>
            </p:sp>
          </p:grpSp>
          <p:sp>
            <p:nvSpPr>
              <p:cNvPr id="20" name="Freeform: Shape 19">
                <a:extLst>
                  <a:ext uri="{FF2B5EF4-FFF2-40B4-BE49-F238E27FC236}">
                    <a16:creationId xmlns:a16="http://schemas.microsoft.com/office/drawing/2014/main" id="{3052AC89-DC4F-4749-8368-A223D10AA70D}"/>
                  </a:ext>
                </a:extLst>
              </p:cNvPr>
              <p:cNvSpPr/>
              <p:nvPr/>
            </p:nvSpPr>
            <p:spPr>
              <a:xfrm>
                <a:off x="4932727" y="2038525"/>
                <a:ext cx="192946" cy="302003"/>
              </a:xfrm>
              <a:custGeom>
                <a:avLst/>
                <a:gdLst>
                  <a:gd name="connsiteX0" fmla="*/ 192946 w 192946"/>
                  <a:gd name="connsiteY0" fmla="*/ 0 h 302003"/>
                  <a:gd name="connsiteX1" fmla="*/ 58723 w 192946"/>
                  <a:gd name="connsiteY1" fmla="*/ 117446 h 302003"/>
                  <a:gd name="connsiteX2" fmla="*/ 0 w 192946"/>
                  <a:gd name="connsiteY2" fmla="*/ 302003 h 302003"/>
                </a:gdLst>
                <a:ahLst/>
                <a:cxnLst>
                  <a:cxn ang="0">
                    <a:pos x="connsiteX0" y="connsiteY0"/>
                  </a:cxn>
                  <a:cxn ang="0">
                    <a:pos x="connsiteX1" y="connsiteY1"/>
                  </a:cxn>
                  <a:cxn ang="0">
                    <a:pos x="connsiteX2" y="connsiteY2"/>
                  </a:cxn>
                </a:cxnLst>
                <a:rect l="l" t="t" r="r" b="b"/>
                <a:pathLst>
                  <a:path w="192946" h="302003">
                    <a:moveTo>
                      <a:pt x="192946" y="0"/>
                    </a:moveTo>
                    <a:cubicBezTo>
                      <a:pt x="141913" y="33556"/>
                      <a:pt x="90881" y="67112"/>
                      <a:pt x="58723" y="117446"/>
                    </a:cubicBezTo>
                    <a:cubicBezTo>
                      <a:pt x="26565" y="167780"/>
                      <a:pt x="13282" y="234891"/>
                      <a:pt x="0" y="302003"/>
                    </a:cubicBezTo>
                  </a:path>
                </a:pathLst>
              </a:cu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Freeform: Shape 20">
                <a:extLst>
                  <a:ext uri="{FF2B5EF4-FFF2-40B4-BE49-F238E27FC236}">
                    <a16:creationId xmlns:a16="http://schemas.microsoft.com/office/drawing/2014/main" id="{8DE40B78-3F0F-487E-9E8E-737DA1B5E393}"/>
                  </a:ext>
                </a:extLst>
              </p:cNvPr>
              <p:cNvSpPr/>
              <p:nvPr/>
            </p:nvSpPr>
            <p:spPr>
              <a:xfrm rot="5740818" flipH="1">
                <a:off x="5251224" y="2155457"/>
                <a:ext cx="192946" cy="302003"/>
              </a:xfrm>
              <a:custGeom>
                <a:avLst/>
                <a:gdLst>
                  <a:gd name="connsiteX0" fmla="*/ 192946 w 192946"/>
                  <a:gd name="connsiteY0" fmla="*/ 0 h 302003"/>
                  <a:gd name="connsiteX1" fmla="*/ 58723 w 192946"/>
                  <a:gd name="connsiteY1" fmla="*/ 117446 h 302003"/>
                  <a:gd name="connsiteX2" fmla="*/ 0 w 192946"/>
                  <a:gd name="connsiteY2" fmla="*/ 302003 h 302003"/>
                </a:gdLst>
                <a:ahLst/>
                <a:cxnLst>
                  <a:cxn ang="0">
                    <a:pos x="connsiteX0" y="connsiteY0"/>
                  </a:cxn>
                  <a:cxn ang="0">
                    <a:pos x="connsiteX1" y="connsiteY1"/>
                  </a:cxn>
                  <a:cxn ang="0">
                    <a:pos x="connsiteX2" y="connsiteY2"/>
                  </a:cxn>
                </a:cxnLst>
                <a:rect l="l" t="t" r="r" b="b"/>
                <a:pathLst>
                  <a:path w="192946" h="302003">
                    <a:moveTo>
                      <a:pt x="192946" y="0"/>
                    </a:moveTo>
                    <a:cubicBezTo>
                      <a:pt x="141913" y="33556"/>
                      <a:pt x="90881" y="67112"/>
                      <a:pt x="58723" y="117446"/>
                    </a:cubicBezTo>
                    <a:cubicBezTo>
                      <a:pt x="26565" y="167780"/>
                      <a:pt x="13282" y="234891"/>
                      <a:pt x="0" y="302003"/>
                    </a:cubicBezTo>
                  </a:path>
                </a:pathLst>
              </a:cu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25" name="TextBox 24">
              <a:extLst>
                <a:ext uri="{FF2B5EF4-FFF2-40B4-BE49-F238E27FC236}">
                  <a16:creationId xmlns:a16="http://schemas.microsoft.com/office/drawing/2014/main" id="{011565A1-00FC-4B40-89AB-1C2EB5913BCF}"/>
                </a:ext>
              </a:extLst>
            </p:cNvPr>
            <p:cNvSpPr txBox="1"/>
            <p:nvPr/>
          </p:nvSpPr>
          <p:spPr>
            <a:xfrm>
              <a:off x="4962222" y="2045199"/>
              <a:ext cx="545284" cy="369332"/>
            </a:xfrm>
            <a:prstGeom prst="rect">
              <a:avLst/>
            </a:prstGeom>
            <a:noFill/>
          </p:spPr>
          <p:txBody>
            <a:bodyPr wrap="square" rtlCol="0">
              <a:spAutoFit/>
            </a:bodyPr>
            <a:lstStyle/>
            <a:p>
              <a:r>
                <a:rPr lang="en-GB" dirty="0"/>
                <a:t>PV</a:t>
              </a:r>
              <a:endParaRPr lang="es-ES" dirty="0"/>
            </a:p>
          </p:txBody>
        </p:sp>
      </p:grpSp>
      <p:sp>
        <p:nvSpPr>
          <p:cNvPr id="27" name="TextBox 26">
            <a:extLst>
              <a:ext uri="{FF2B5EF4-FFF2-40B4-BE49-F238E27FC236}">
                <a16:creationId xmlns:a16="http://schemas.microsoft.com/office/drawing/2014/main" id="{08A60746-F246-4CA7-99DE-75F69F0FE403}"/>
              </a:ext>
            </a:extLst>
          </p:cNvPr>
          <p:cNvSpPr txBox="1"/>
          <p:nvPr/>
        </p:nvSpPr>
        <p:spPr>
          <a:xfrm>
            <a:off x="1013730" y="5285247"/>
            <a:ext cx="1034459" cy="276999"/>
          </a:xfrm>
          <a:prstGeom prst="rect">
            <a:avLst/>
          </a:prstGeom>
          <a:noFill/>
        </p:spPr>
        <p:txBody>
          <a:bodyPr wrap="square" rtlCol="0">
            <a:spAutoFit/>
          </a:bodyPr>
          <a:lstStyle/>
          <a:p>
            <a:r>
              <a:rPr lang="en-GB" sz="1200" dirty="0"/>
              <a:t>AC Terminal</a:t>
            </a:r>
            <a:endParaRPr lang="es-ES" sz="1200" dirty="0"/>
          </a:p>
        </p:txBody>
      </p:sp>
      <p:sp>
        <p:nvSpPr>
          <p:cNvPr id="29" name="TextBox 28">
            <a:extLst>
              <a:ext uri="{FF2B5EF4-FFF2-40B4-BE49-F238E27FC236}">
                <a16:creationId xmlns:a16="http://schemas.microsoft.com/office/drawing/2014/main" id="{A5DCD710-9A30-4E28-B424-57D6D9751E5A}"/>
              </a:ext>
            </a:extLst>
          </p:cNvPr>
          <p:cNvSpPr txBox="1"/>
          <p:nvPr/>
        </p:nvSpPr>
        <p:spPr>
          <a:xfrm>
            <a:off x="8721762" y="5684463"/>
            <a:ext cx="2527168" cy="547137"/>
          </a:xfrm>
          <a:prstGeom prst="rect">
            <a:avLst/>
          </a:prstGeom>
          <a:noFill/>
        </p:spPr>
        <p:txBody>
          <a:bodyPr wrap="square" rtlCol="0">
            <a:spAutoFit/>
          </a:bodyPr>
          <a:lstStyle/>
          <a:p>
            <a:pPr>
              <a:lnSpc>
                <a:spcPct val="150000"/>
              </a:lnSpc>
            </a:pPr>
            <a:r>
              <a:rPr lang="en-GB" sz="1050" dirty="0">
                <a:solidFill>
                  <a:schemeClr val="tx1">
                    <a:lumMod val="75000"/>
                    <a:lumOff val="25000"/>
                  </a:schemeClr>
                </a:solidFill>
                <a:latin typeface="Arial" panose="020B0604020202020204" pitchFamily="34" charset="0"/>
                <a:cs typeface="Arial" panose="020B0604020202020204" pitchFamily="34" charset="0"/>
              </a:rPr>
              <a:t>6. Schakel de DC- schakelaar van de omvormer in</a:t>
            </a:r>
          </a:p>
        </p:txBody>
      </p:sp>
      <p:pic>
        <p:nvPicPr>
          <p:cNvPr id="31" name="Picture 30">
            <a:extLst>
              <a:ext uri="{FF2B5EF4-FFF2-40B4-BE49-F238E27FC236}">
                <a16:creationId xmlns:a16="http://schemas.microsoft.com/office/drawing/2014/main" id="{C287D7DA-2113-4DEC-83DE-BD77C2F7BF62}"/>
              </a:ext>
            </a:extLst>
          </p:cNvPr>
          <p:cNvPicPr>
            <a:picLocks noChangeAspect="1"/>
          </p:cNvPicPr>
          <p:nvPr/>
        </p:nvPicPr>
        <p:blipFill>
          <a:blip r:embed="rId7"/>
          <a:stretch>
            <a:fillRect/>
          </a:stretch>
        </p:blipFill>
        <p:spPr>
          <a:xfrm>
            <a:off x="9018794" y="3866411"/>
            <a:ext cx="1642246" cy="1495522"/>
          </a:xfrm>
          <a:prstGeom prst="rect">
            <a:avLst/>
          </a:prstGeom>
        </p:spPr>
      </p:pic>
      <p:sp>
        <p:nvSpPr>
          <p:cNvPr id="34" name="Arrow: Right 33">
            <a:extLst>
              <a:ext uri="{FF2B5EF4-FFF2-40B4-BE49-F238E27FC236}">
                <a16:creationId xmlns:a16="http://schemas.microsoft.com/office/drawing/2014/main" id="{B8905467-7AB6-4CF3-AB66-4FD0304EB8AE}"/>
              </a:ext>
            </a:extLst>
          </p:cNvPr>
          <p:cNvSpPr/>
          <p:nvPr/>
        </p:nvSpPr>
        <p:spPr>
          <a:xfrm rot="19872792">
            <a:off x="9041883" y="5195247"/>
            <a:ext cx="180000" cy="180000"/>
          </a:xfrm>
          <a:prstGeom prst="rightArrow">
            <a:avLst>
              <a:gd name="adj1" fmla="val 50000"/>
              <a:gd name="adj2" fmla="val 6387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TextBox 35">
            <a:extLst>
              <a:ext uri="{FF2B5EF4-FFF2-40B4-BE49-F238E27FC236}">
                <a16:creationId xmlns:a16="http://schemas.microsoft.com/office/drawing/2014/main" id="{627D3077-FC5C-4FB2-8D7D-1AD0A27458A2}"/>
              </a:ext>
            </a:extLst>
          </p:cNvPr>
          <p:cNvSpPr txBox="1"/>
          <p:nvPr/>
        </p:nvSpPr>
        <p:spPr>
          <a:xfrm>
            <a:off x="4832415" y="5733390"/>
            <a:ext cx="2671413" cy="789512"/>
          </a:xfrm>
          <a:prstGeom prst="rect">
            <a:avLst/>
          </a:prstGeom>
          <a:noFill/>
        </p:spPr>
        <p:txBody>
          <a:bodyPr wrap="square" rtlCol="0">
            <a:spAutoFit/>
          </a:bodyPr>
          <a:lstStyle/>
          <a:p>
            <a:pPr>
              <a:lnSpc>
                <a:spcPct val="150000"/>
              </a:lnSpc>
            </a:pPr>
            <a:r>
              <a:rPr lang="en-GB" sz="1050" dirty="0">
                <a:solidFill>
                  <a:schemeClr val="tx1">
                    <a:lumMod val="75000"/>
                    <a:lumOff val="25000"/>
                  </a:schemeClr>
                </a:solidFill>
                <a:latin typeface="Arial" panose="020B0604020202020204" pitchFamily="34" charset="0"/>
                <a:cs typeface="Arial" panose="020B0604020202020204" pitchFamily="34" charset="0"/>
              </a:rPr>
              <a:t>5. Zorg ervoor dat de communicatie- module goed is aangesloten (indien van toepassing)</a:t>
            </a:r>
          </a:p>
        </p:txBody>
      </p:sp>
      <p:pic>
        <p:nvPicPr>
          <p:cNvPr id="38" name="Picture 37">
            <a:extLst>
              <a:ext uri="{FF2B5EF4-FFF2-40B4-BE49-F238E27FC236}">
                <a16:creationId xmlns:a16="http://schemas.microsoft.com/office/drawing/2014/main" id="{57C7807B-136E-454E-B7AF-1C11171EBA45}"/>
              </a:ext>
            </a:extLst>
          </p:cNvPr>
          <p:cNvPicPr>
            <a:picLocks noChangeAspect="1"/>
          </p:cNvPicPr>
          <p:nvPr/>
        </p:nvPicPr>
        <p:blipFill>
          <a:blip r:embed="rId7"/>
          <a:stretch>
            <a:fillRect/>
          </a:stretch>
        </p:blipFill>
        <p:spPr>
          <a:xfrm>
            <a:off x="5024435" y="3911943"/>
            <a:ext cx="1642246" cy="1495522"/>
          </a:xfrm>
          <a:prstGeom prst="rect">
            <a:avLst/>
          </a:prstGeom>
        </p:spPr>
      </p:pic>
      <p:pic>
        <p:nvPicPr>
          <p:cNvPr id="41" name="Picture 40">
            <a:extLst>
              <a:ext uri="{FF2B5EF4-FFF2-40B4-BE49-F238E27FC236}">
                <a16:creationId xmlns:a16="http://schemas.microsoft.com/office/drawing/2014/main" id="{2D224141-B6CD-4B8A-8A9B-A1A50B7E82A8}"/>
              </a:ext>
            </a:extLst>
          </p:cNvPr>
          <p:cNvPicPr>
            <a:picLocks noChangeAspect="1"/>
          </p:cNvPicPr>
          <p:nvPr/>
        </p:nvPicPr>
        <p:blipFill rotWithShape="1">
          <a:blip r:embed="rId8">
            <a:extLst>
              <a:ext uri="{BEBA8EAE-BF5A-486C-A8C5-ECC9F3942E4B}">
                <a14:imgProps xmlns:a14="http://schemas.microsoft.com/office/drawing/2010/main">
                  <a14:imgLayer r:embed="rId9">
                    <a14:imgEffect>
                      <a14:artisticPaintStrokes/>
                    </a14:imgEffect>
                  </a14:imgLayer>
                </a14:imgProps>
              </a:ext>
            </a:extLst>
          </a:blip>
          <a:srcRect r="39842"/>
          <a:stretch/>
        </p:blipFill>
        <p:spPr>
          <a:xfrm rot="16200000">
            <a:off x="5934735" y="5444338"/>
            <a:ext cx="322530" cy="157719"/>
          </a:xfrm>
          <a:prstGeom prst="rect">
            <a:avLst/>
          </a:prstGeom>
        </p:spPr>
      </p:pic>
      <p:sp>
        <p:nvSpPr>
          <p:cNvPr id="40" name="Arrow: Right 39">
            <a:extLst>
              <a:ext uri="{FF2B5EF4-FFF2-40B4-BE49-F238E27FC236}">
                <a16:creationId xmlns:a16="http://schemas.microsoft.com/office/drawing/2014/main" id="{16497D54-373F-4BF0-B141-2D370F755DC5}"/>
              </a:ext>
            </a:extLst>
          </p:cNvPr>
          <p:cNvSpPr/>
          <p:nvPr/>
        </p:nvSpPr>
        <p:spPr>
          <a:xfrm rot="12350998">
            <a:off x="6225837" y="5417476"/>
            <a:ext cx="180000" cy="180000"/>
          </a:xfrm>
          <a:prstGeom prst="rightArrow">
            <a:avLst>
              <a:gd name="adj1" fmla="val 50000"/>
              <a:gd name="adj2" fmla="val 6387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7" name="Group 16">
            <a:extLst>
              <a:ext uri="{FF2B5EF4-FFF2-40B4-BE49-F238E27FC236}">
                <a16:creationId xmlns:a16="http://schemas.microsoft.com/office/drawing/2014/main" id="{1EE806B2-A048-4992-A52B-C594CEE5122F}"/>
              </a:ext>
            </a:extLst>
          </p:cNvPr>
          <p:cNvGrpSpPr/>
          <p:nvPr/>
        </p:nvGrpSpPr>
        <p:grpSpPr>
          <a:xfrm>
            <a:off x="591899" y="4831427"/>
            <a:ext cx="637779" cy="772419"/>
            <a:chOff x="591899" y="4831427"/>
            <a:chExt cx="637779" cy="772419"/>
          </a:xfrm>
        </p:grpSpPr>
        <p:sp>
          <p:nvSpPr>
            <p:cNvPr id="16" name="Freeform: Shape 15">
              <a:extLst>
                <a:ext uri="{FF2B5EF4-FFF2-40B4-BE49-F238E27FC236}">
                  <a16:creationId xmlns:a16="http://schemas.microsoft.com/office/drawing/2014/main" id="{25087EEA-5C82-4C43-9BCD-5E7708BFCE5E}"/>
                </a:ext>
              </a:extLst>
            </p:cNvPr>
            <p:cNvSpPr/>
            <p:nvPr/>
          </p:nvSpPr>
          <p:spPr>
            <a:xfrm>
              <a:off x="591899" y="5419288"/>
              <a:ext cx="263778" cy="184558"/>
            </a:xfrm>
            <a:custGeom>
              <a:avLst/>
              <a:gdLst>
                <a:gd name="connsiteX0" fmla="*/ 263778 w 263778"/>
                <a:gd name="connsiteY0" fmla="*/ 0 h 184558"/>
                <a:gd name="connsiteX1" fmla="*/ 179888 w 263778"/>
                <a:gd name="connsiteY1" fmla="*/ 117446 h 184558"/>
                <a:gd name="connsiteX2" fmla="*/ 137943 w 263778"/>
                <a:gd name="connsiteY2" fmla="*/ 151002 h 184558"/>
                <a:gd name="connsiteX3" fmla="*/ 12108 w 263778"/>
                <a:gd name="connsiteY3" fmla="*/ 176169 h 184558"/>
                <a:gd name="connsiteX4" fmla="*/ 12108 w 263778"/>
                <a:gd name="connsiteY4" fmla="*/ 184558 h 184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78" h="184558">
                  <a:moveTo>
                    <a:pt x="263778" y="0"/>
                  </a:moveTo>
                  <a:cubicBezTo>
                    <a:pt x="232319" y="46139"/>
                    <a:pt x="200860" y="92279"/>
                    <a:pt x="179888" y="117446"/>
                  </a:cubicBezTo>
                  <a:cubicBezTo>
                    <a:pt x="158916" y="142613"/>
                    <a:pt x="165906" y="141215"/>
                    <a:pt x="137943" y="151002"/>
                  </a:cubicBezTo>
                  <a:cubicBezTo>
                    <a:pt x="109980" y="160789"/>
                    <a:pt x="33080" y="170576"/>
                    <a:pt x="12108" y="176169"/>
                  </a:cubicBezTo>
                  <a:cubicBezTo>
                    <a:pt x="-8865" y="181762"/>
                    <a:pt x="1621" y="183160"/>
                    <a:pt x="12108" y="184558"/>
                  </a:cubicBezTo>
                </a:path>
              </a:pathLst>
            </a:custGeom>
            <a:no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5" name="Picture 34">
              <a:extLst>
                <a:ext uri="{FF2B5EF4-FFF2-40B4-BE49-F238E27FC236}">
                  <a16:creationId xmlns:a16="http://schemas.microsoft.com/office/drawing/2014/main" id="{A5359863-9A04-4EE6-B8CC-8529725127A7}"/>
                </a:ext>
              </a:extLst>
            </p:cNvPr>
            <p:cNvPicPr>
              <a:picLocks noChangeAspect="1"/>
            </p:cNvPicPr>
            <p:nvPr/>
          </p:nvPicPr>
          <p:blipFill>
            <a:blip r:embed="rId10"/>
            <a:stretch>
              <a:fillRect/>
            </a:stretch>
          </p:blipFill>
          <p:spPr>
            <a:xfrm rot="2392268" flipH="1">
              <a:off x="888572" y="4831427"/>
              <a:ext cx="341106" cy="717326"/>
            </a:xfrm>
            <a:prstGeom prst="rect">
              <a:avLst/>
            </a:prstGeom>
          </p:spPr>
        </p:pic>
      </p:grpSp>
      <p:grpSp>
        <p:nvGrpSpPr>
          <p:cNvPr id="42" name="Group 41">
            <a:extLst>
              <a:ext uri="{FF2B5EF4-FFF2-40B4-BE49-F238E27FC236}">
                <a16:creationId xmlns:a16="http://schemas.microsoft.com/office/drawing/2014/main" id="{858627B4-28CD-41F2-9A89-C2532BBAA0C2}"/>
              </a:ext>
            </a:extLst>
          </p:cNvPr>
          <p:cNvGrpSpPr/>
          <p:nvPr/>
        </p:nvGrpSpPr>
        <p:grpSpPr>
          <a:xfrm>
            <a:off x="5085127" y="1195624"/>
            <a:ext cx="2046913" cy="1509895"/>
            <a:chOff x="4932727" y="1043224"/>
            <a:chExt cx="2046913" cy="1509895"/>
          </a:xfrm>
        </p:grpSpPr>
        <p:grpSp>
          <p:nvGrpSpPr>
            <p:cNvPr id="43" name="Group 42">
              <a:extLst>
                <a:ext uri="{FF2B5EF4-FFF2-40B4-BE49-F238E27FC236}">
                  <a16:creationId xmlns:a16="http://schemas.microsoft.com/office/drawing/2014/main" id="{0385C92A-D371-4331-8A03-667B5D249227}"/>
                </a:ext>
              </a:extLst>
            </p:cNvPr>
            <p:cNvGrpSpPr/>
            <p:nvPr/>
          </p:nvGrpSpPr>
          <p:grpSpPr>
            <a:xfrm>
              <a:off x="4932727" y="1043224"/>
              <a:ext cx="2046913" cy="1509895"/>
              <a:chOff x="4932727" y="1043224"/>
              <a:chExt cx="2046913" cy="1509895"/>
            </a:xfrm>
          </p:grpSpPr>
          <p:grpSp>
            <p:nvGrpSpPr>
              <p:cNvPr id="45" name="Group 44">
                <a:extLst>
                  <a:ext uri="{FF2B5EF4-FFF2-40B4-BE49-F238E27FC236}">
                    <a16:creationId xmlns:a16="http://schemas.microsoft.com/office/drawing/2014/main" id="{06828D76-9CD7-4E02-88E0-121EF99C2451}"/>
                  </a:ext>
                </a:extLst>
              </p:cNvPr>
              <p:cNvGrpSpPr/>
              <p:nvPr/>
            </p:nvGrpSpPr>
            <p:grpSpPr>
              <a:xfrm>
                <a:off x="4935413" y="1043224"/>
                <a:ext cx="2044227" cy="1509895"/>
                <a:chOff x="4935413" y="1043224"/>
                <a:chExt cx="2044227" cy="1509895"/>
              </a:xfrm>
            </p:grpSpPr>
            <p:pic>
              <p:nvPicPr>
                <p:cNvPr id="49" name="Picture 48">
                  <a:extLst>
                    <a:ext uri="{FF2B5EF4-FFF2-40B4-BE49-F238E27FC236}">
                      <a16:creationId xmlns:a16="http://schemas.microsoft.com/office/drawing/2014/main" id="{72D7FE1E-802D-4C7C-83C4-92F865DF7BCD}"/>
                    </a:ext>
                  </a:extLst>
                </p:cNvPr>
                <p:cNvPicPr>
                  <a:picLocks noChangeAspect="1"/>
                </p:cNvPicPr>
                <p:nvPr/>
              </p:nvPicPr>
              <p:blipFill>
                <a:blip r:embed="rId6"/>
                <a:stretch>
                  <a:fillRect/>
                </a:stretch>
              </p:blipFill>
              <p:spPr>
                <a:xfrm>
                  <a:off x="4935413" y="1043224"/>
                  <a:ext cx="2044227" cy="1509895"/>
                </a:xfrm>
                <a:prstGeom prst="rect">
                  <a:avLst/>
                </a:prstGeom>
              </p:spPr>
            </p:pic>
            <p:sp>
              <p:nvSpPr>
                <p:cNvPr id="50" name="TextBox 49">
                  <a:extLst>
                    <a:ext uri="{FF2B5EF4-FFF2-40B4-BE49-F238E27FC236}">
                      <a16:creationId xmlns:a16="http://schemas.microsoft.com/office/drawing/2014/main" id="{9E7C0972-DDDE-416C-B766-17624A8C335D}"/>
                    </a:ext>
                  </a:extLst>
                </p:cNvPr>
                <p:cNvSpPr txBox="1"/>
                <p:nvPr/>
              </p:nvSpPr>
              <p:spPr>
                <a:xfrm>
                  <a:off x="6464132" y="1603051"/>
                  <a:ext cx="324000" cy="144000"/>
                </a:xfrm>
                <a:prstGeom prst="rect">
                  <a:avLst/>
                </a:prstGeom>
                <a:solidFill>
                  <a:schemeClr val="bg1"/>
                </a:solidFill>
              </p:spPr>
              <p:txBody>
                <a:bodyPr wrap="square" rtlCol="0">
                  <a:spAutoFit/>
                </a:bodyPr>
                <a:lstStyle/>
                <a:p>
                  <a:endParaRPr lang="es-ES" sz="400" dirty="0">
                    <a:solidFill>
                      <a:schemeClr val="tx1">
                        <a:lumMod val="50000"/>
                        <a:lumOff val="50000"/>
                      </a:schemeClr>
                    </a:solidFill>
                  </a:endParaRPr>
                </a:p>
              </p:txBody>
            </p:sp>
          </p:grpSp>
          <p:sp>
            <p:nvSpPr>
              <p:cNvPr id="46" name="Freeform: Shape 45">
                <a:extLst>
                  <a:ext uri="{FF2B5EF4-FFF2-40B4-BE49-F238E27FC236}">
                    <a16:creationId xmlns:a16="http://schemas.microsoft.com/office/drawing/2014/main" id="{AFE423EA-4905-44CC-8A77-55E0A1222C17}"/>
                  </a:ext>
                </a:extLst>
              </p:cNvPr>
              <p:cNvSpPr/>
              <p:nvPr/>
            </p:nvSpPr>
            <p:spPr>
              <a:xfrm>
                <a:off x="4932727" y="2038525"/>
                <a:ext cx="192946" cy="302003"/>
              </a:xfrm>
              <a:custGeom>
                <a:avLst/>
                <a:gdLst>
                  <a:gd name="connsiteX0" fmla="*/ 192946 w 192946"/>
                  <a:gd name="connsiteY0" fmla="*/ 0 h 302003"/>
                  <a:gd name="connsiteX1" fmla="*/ 58723 w 192946"/>
                  <a:gd name="connsiteY1" fmla="*/ 117446 h 302003"/>
                  <a:gd name="connsiteX2" fmla="*/ 0 w 192946"/>
                  <a:gd name="connsiteY2" fmla="*/ 302003 h 302003"/>
                </a:gdLst>
                <a:ahLst/>
                <a:cxnLst>
                  <a:cxn ang="0">
                    <a:pos x="connsiteX0" y="connsiteY0"/>
                  </a:cxn>
                  <a:cxn ang="0">
                    <a:pos x="connsiteX1" y="connsiteY1"/>
                  </a:cxn>
                  <a:cxn ang="0">
                    <a:pos x="connsiteX2" y="connsiteY2"/>
                  </a:cxn>
                </a:cxnLst>
                <a:rect l="l" t="t" r="r" b="b"/>
                <a:pathLst>
                  <a:path w="192946" h="302003">
                    <a:moveTo>
                      <a:pt x="192946" y="0"/>
                    </a:moveTo>
                    <a:cubicBezTo>
                      <a:pt x="141913" y="33556"/>
                      <a:pt x="90881" y="67112"/>
                      <a:pt x="58723" y="117446"/>
                    </a:cubicBezTo>
                    <a:cubicBezTo>
                      <a:pt x="26565" y="167780"/>
                      <a:pt x="13282" y="234891"/>
                      <a:pt x="0" y="302003"/>
                    </a:cubicBezTo>
                  </a:path>
                </a:pathLst>
              </a:cu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7" name="Freeform: Shape 46">
                <a:extLst>
                  <a:ext uri="{FF2B5EF4-FFF2-40B4-BE49-F238E27FC236}">
                    <a16:creationId xmlns:a16="http://schemas.microsoft.com/office/drawing/2014/main" id="{A55E2BC6-DABA-464A-8162-A0D7E812582E}"/>
                  </a:ext>
                </a:extLst>
              </p:cNvPr>
              <p:cNvSpPr/>
              <p:nvPr/>
            </p:nvSpPr>
            <p:spPr>
              <a:xfrm rot="5740818" flipH="1">
                <a:off x="5251224" y="2155457"/>
                <a:ext cx="192946" cy="302003"/>
              </a:xfrm>
              <a:custGeom>
                <a:avLst/>
                <a:gdLst>
                  <a:gd name="connsiteX0" fmla="*/ 192946 w 192946"/>
                  <a:gd name="connsiteY0" fmla="*/ 0 h 302003"/>
                  <a:gd name="connsiteX1" fmla="*/ 58723 w 192946"/>
                  <a:gd name="connsiteY1" fmla="*/ 117446 h 302003"/>
                  <a:gd name="connsiteX2" fmla="*/ 0 w 192946"/>
                  <a:gd name="connsiteY2" fmla="*/ 302003 h 302003"/>
                </a:gdLst>
                <a:ahLst/>
                <a:cxnLst>
                  <a:cxn ang="0">
                    <a:pos x="connsiteX0" y="connsiteY0"/>
                  </a:cxn>
                  <a:cxn ang="0">
                    <a:pos x="connsiteX1" y="connsiteY1"/>
                  </a:cxn>
                  <a:cxn ang="0">
                    <a:pos x="connsiteX2" y="connsiteY2"/>
                  </a:cxn>
                </a:cxnLst>
                <a:rect l="l" t="t" r="r" b="b"/>
                <a:pathLst>
                  <a:path w="192946" h="302003">
                    <a:moveTo>
                      <a:pt x="192946" y="0"/>
                    </a:moveTo>
                    <a:cubicBezTo>
                      <a:pt x="141913" y="33556"/>
                      <a:pt x="90881" y="67112"/>
                      <a:pt x="58723" y="117446"/>
                    </a:cubicBezTo>
                    <a:cubicBezTo>
                      <a:pt x="26565" y="167780"/>
                      <a:pt x="13282" y="234891"/>
                      <a:pt x="0" y="302003"/>
                    </a:cubicBezTo>
                  </a:path>
                </a:pathLst>
              </a:cu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44" name="TextBox 43">
              <a:extLst>
                <a:ext uri="{FF2B5EF4-FFF2-40B4-BE49-F238E27FC236}">
                  <a16:creationId xmlns:a16="http://schemas.microsoft.com/office/drawing/2014/main" id="{A3837045-9756-4D11-9C78-675DDC8F58AE}"/>
                </a:ext>
              </a:extLst>
            </p:cNvPr>
            <p:cNvSpPr txBox="1"/>
            <p:nvPr/>
          </p:nvSpPr>
          <p:spPr>
            <a:xfrm>
              <a:off x="4962222" y="2045199"/>
              <a:ext cx="545284" cy="369332"/>
            </a:xfrm>
            <a:prstGeom prst="rect">
              <a:avLst/>
            </a:prstGeom>
            <a:noFill/>
          </p:spPr>
          <p:txBody>
            <a:bodyPr wrap="square" rtlCol="0">
              <a:spAutoFit/>
            </a:bodyPr>
            <a:lstStyle/>
            <a:p>
              <a:r>
                <a:rPr lang="en-GB" dirty="0"/>
                <a:t>PV</a:t>
              </a:r>
              <a:endParaRPr lang="es-ES" dirty="0"/>
            </a:p>
          </p:txBody>
        </p:sp>
      </p:grpSp>
    </p:spTree>
    <p:extLst>
      <p:ext uri="{BB962C8B-B14F-4D97-AF65-F5344CB8AC3E}">
        <p14:creationId xmlns:p14="http://schemas.microsoft.com/office/powerpoint/2010/main" val="162764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文本占位符 1">
            <a:extLst>
              <a:ext uri="{FF2B5EF4-FFF2-40B4-BE49-F238E27FC236}">
                <a16:creationId xmlns:a16="http://schemas.microsoft.com/office/drawing/2014/main" id="{8F3F4BE9-565E-41B4-9782-C37D5F774A18}"/>
              </a:ext>
            </a:extLst>
          </p:cNvPr>
          <p:cNvSpPr txBox="1">
            <a:spLocks/>
          </p:cNvSpPr>
          <p:nvPr/>
        </p:nvSpPr>
        <p:spPr>
          <a:xfrm>
            <a:off x="431373" y="433320"/>
            <a:ext cx="7398601" cy="5691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219140" rtl="0" eaLnBrk="1" fontAlgn="auto" latinLnBrk="0" hangingPunct="1">
              <a:lnSpc>
                <a:spcPct val="90000"/>
              </a:lnSpc>
              <a:spcBef>
                <a:spcPts val="800"/>
              </a:spcBef>
              <a:spcAft>
                <a:spcPts val="0"/>
              </a:spcAft>
              <a:buClrTx/>
              <a:buSzTx/>
              <a:buFont typeface="Arial" panose="020B0604020202020204" pitchFamily="34" charset="0"/>
              <a:buNone/>
              <a:tabLst/>
              <a:defRPr/>
            </a:pPr>
            <a:r>
              <a:rPr lang="de-DE" altLang="zh-CN" sz="2700" b="1" dirty="0">
                <a:solidFill>
                  <a:prstClr val="white">
                    <a:lumMod val="50000"/>
                  </a:prstClr>
                </a:solidFill>
                <a:latin typeface="Arial" panose="020B0604020202020204" pitchFamily="34" charset="0"/>
                <a:ea typeface="Arial Unicode MS" pitchFamily="34" charset="-122"/>
                <a:cs typeface="Arial" panose="020B0604020202020204" pitchFamily="34" charset="0"/>
              </a:rPr>
              <a:t>Ongebalanceerde</a:t>
            </a:r>
            <a:r>
              <a:rPr kumimoji="0" lang="de-DE" altLang="zh-CN" sz="27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Arial Unicode MS" pitchFamily="34" charset="-122"/>
                <a:cs typeface="Arial" panose="020B0604020202020204" pitchFamily="34" charset="0"/>
              </a:rPr>
              <a:t> 3-Fase uitgang </a:t>
            </a:r>
          </a:p>
        </p:txBody>
      </p:sp>
      <p:sp>
        <p:nvSpPr>
          <p:cNvPr id="10" name="文本框 6">
            <a:extLst>
              <a:ext uri="{FF2B5EF4-FFF2-40B4-BE49-F238E27FC236}">
                <a16:creationId xmlns:a16="http://schemas.microsoft.com/office/drawing/2014/main" id="{C871CF76-5659-498E-A078-D15375E4F38F}"/>
              </a:ext>
            </a:extLst>
          </p:cNvPr>
          <p:cNvSpPr txBox="1"/>
          <p:nvPr/>
        </p:nvSpPr>
        <p:spPr>
          <a:xfrm>
            <a:off x="431373" y="1002453"/>
            <a:ext cx="6086386" cy="872034"/>
          </a:xfrm>
          <a:prstGeom prst="rect">
            <a:avLst/>
          </a:prstGeom>
          <a:noFill/>
        </p:spPr>
        <p:txBody>
          <a:bodyPr wrap="square" rtlCol="0">
            <a:spAutoFit/>
          </a:bodyPr>
          <a:lstStyle/>
          <a:p>
            <a:pPr marL="380990" marR="0" lvl="0"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tLang="zh-CN" noProof="0" dirty="0">
                <a:solidFill>
                  <a:schemeClr val="tx1">
                    <a:lumMod val="75000"/>
                    <a:lumOff val="25000"/>
                  </a:schemeClr>
                </a:solidFill>
                <a:latin typeface="Arial" panose="020B0604020202020204" pitchFamily="34" charset="0"/>
                <a:ea typeface="等线" panose="02010600030101010101" pitchFamily="2" charset="-122"/>
                <a:cs typeface="Arial" panose="020B0604020202020204" pitchFamily="34" charset="0"/>
              </a:rPr>
              <a:t>Klik op </a:t>
            </a:r>
            <a:r>
              <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“Advanced Setting”</a:t>
            </a:r>
          </a:p>
          <a:p>
            <a:pPr marL="380990" marR="0" lvl="0"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tLang="zh-CN" dirty="0">
                <a:solidFill>
                  <a:schemeClr val="tx1">
                    <a:lumMod val="75000"/>
                    <a:lumOff val="25000"/>
                  </a:schemeClr>
                </a:solidFill>
                <a:latin typeface="Arial" panose="020B0604020202020204" pitchFamily="34" charset="0"/>
                <a:ea typeface="等线" panose="02010600030101010101" pitchFamily="2" charset="-122"/>
                <a:cs typeface="Arial" panose="020B0604020202020204" pitchFamily="34" charset="0"/>
              </a:rPr>
              <a:t>Schakel</a:t>
            </a:r>
            <a:r>
              <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 “Grid-connected Side Unbalance Output” in</a:t>
            </a:r>
          </a:p>
        </p:txBody>
      </p:sp>
      <p:pic>
        <p:nvPicPr>
          <p:cNvPr id="9" name="Grafik 8">
            <a:extLst>
              <a:ext uri="{FF2B5EF4-FFF2-40B4-BE49-F238E27FC236}">
                <a16:creationId xmlns:a16="http://schemas.microsoft.com/office/drawing/2014/main" id="{CC992EBD-1010-48DE-8146-1CAB53F11665}"/>
              </a:ext>
            </a:extLst>
          </p:cNvPr>
          <p:cNvPicPr>
            <a:picLocks noChangeAspect="1"/>
          </p:cNvPicPr>
          <p:nvPr/>
        </p:nvPicPr>
        <p:blipFill>
          <a:blip r:embed="rId2"/>
          <a:stretch>
            <a:fillRect/>
          </a:stretch>
        </p:blipFill>
        <p:spPr>
          <a:xfrm>
            <a:off x="546648" y="3838272"/>
            <a:ext cx="1607677" cy="1576255"/>
          </a:xfrm>
          <a:prstGeom prst="rect">
            <a:avLst/>
          </a:prstGeom>
        </p:spPr>
      </p:pic>
      <p:sp>
        <p:nvSpPr>
          <p:cNvPr id="11" name="Textfeld 10">
            <a:extLst>
              <a:ext uri="{FF2B5EF4-FFF2-40B4-BE49-F238E27FC236}">
                <a16:creationId xmlns:a16="http://schemas.microsoft.com/office/drawing/2014/main" id="{D1F65155-AC84-4E66-BF6F-40981A4258F4}"/>
              </a:ext>
            </a:extLst>
          </p:cNvPr>
          <p:cNvSpPr txBox="1"/>
          <p:nvPr/>
        </p:nvSpPr>
        <p:spPr>
          <a:xfrm>
            <a:off x="1815485" y="5091764"/>
            <a:ext cx="3945235" cy="738664"/>
          </a:xfrm>
          <a:prstGeom prst="rect">
            <a:avLst/>
          </a:prstGeom>
          <a:noFill/>
          <a:ln>
            <a:solidFill>
              <a:srgbClr val="FFC000"/>
            </a:solidFill>
          </a:ln>
        </p:spPr>
        <p:txBody>
          <a:bodyPr wrap="square" rtlCol="0">
            <a:spAutoFit/>
          </a:bodyPr>
          <a:lstStyle/>
          <a:p>
            <a:pPr marL="457189" lvl="0" indent="-457189">
              <a:buFont typeface="+mj-lt"/>
              <a:buAutoNum type="arabicPeriod"/>
              <a:defRPr/>
            </a:pPr>
            <a:r>
              <a:rPr lang="en-US" altLang="zh-CN" sz="1400" dirty="0">
                <a:solidFill>
                  <a:schemeClr val="tx1">
                    <a:lumMod val="75000"/>
                    <a:lumOff val="25000"/>
                  </a:schemeClr>
                </a:solidFill>
                <a:latin typeface="Arial" panose="020B0604020202020204" pitchFamily="34" charset="0"/>
                <a:cs typeface="Arial" panose="020B0604020202020204" pitchFamily="34" charset="0"/>
              </a:rPr>
              <a:t>Voor Android telefoon:</a:t>
            </a:r>
          </a:p>
          <a:p>
            <a:pPr marL="838179" lvl="1" indent="-380990">
              <a:buFont typeface="Arial" panose="020B0604020202020204" pitchFamily="34" charset="0"/>
              <a:buChar char="•"/>
              <a:defRPr/>
            </a:pPr>
            <a:r>
              <a:rPr lang="en-US" altLang="zh-CN" sz="1400" dirty="0">
                <a:solidFill>
                  <a:schemeClr val="tx1">
                    <a:lumMod val="75000"/>
                    <a:lumOff val="25000"/>
                  </a:schemeClr>
                </a:solidFill>
                <a:latin typeface="Arial" panose="020B0604020202020204" pitchFamily="34" charset="0"/>
                <a:cs typeface="Arial" panose="020B0604020202020204" pitchFamily="34" charset="0"/>
              </a:rPr>
              <a:t>Schakel “Vliegtuigmodus” in</a:t>
            </a:r>
          </a:p>
          <a:p>
            <a:pPr marL="838179" lvl="1" indent="-380990">
              <a:buFont typeface="Arial" panose="020B0604020202020204" pitchFamily="34" charset="0"/>
              <a:buChar char="•"/>
              <a:defRPr/>
            </a:pPr>
            <a:r>
              <a:rPr lang="en-US" altLang="zh-CN" sz="1400" dirty="0">
                <a:solidFill>
                  <a:schemeClr val="tx1">
                    <a:lumMod val="75000"/>
                    <a:lumOff val="25000"/>
                  </a:schemeClr>
                </a:solidFill>
                <a:latin typeface="Arial" panose="020B0604020202020204" pitchFamily="34" charset="0"/>
                <a:cs typeface="Arial" panose="020B0604020202020204" pitchFamily="34" charset="0"/>
              </a:rPr>
              <a:t>Zet dan alleen “Wifi” aan</a:t>
            </a:r>
          </a:p>
        </p:txBody>
      </p:sp>
      <p:pic>
        <p:nvPicPr>
          <p:cNvPr id="3" name="Grafik 2">
            <a:extLst>
              <a:ext uri="{FF2B5EF4-FFF2-40B4-BE49-F238E27FC236}">
                <a16:creationId xmlns:a16="http://schemas.microsoft.com/office/drawing/2014/main" id="{95213C63-6731-4E78-A3B1-07B9C0179440}"/>
              </a:ext>
            </a:extLst>
          </p:cNvPr>
          <p:cNvPicPr>
            <a:picLocks noChangeAspect="1"/>
          </p:cNvPicPr>
          <p:nvPr/>
        </p:nvPicPr>
        <p:blipFill rotWithShape="1">
          <a:blip r:embed="rId3"/>
          <a:srcRect r="50059"/>
          <a:stretch/>
        </p:blipFill>
        <p:spPr>
          <a:xfrm>
            <a:off x="6690718" y="1071387"/>
            <a:ext cx="2618201" cy="5083291"/>
          </a:xfrm>
          <a:prstGeom prst="rect">
            <a:avLst/>
          </a:prstGeom>
        </p:spPr>
      </p:pic>
      <p:pic>
        <p:nvPicPr>
          <p:cNvPr id="4" name="Grafik 3">
            <a:extLst>
              <a:ext uri="{FF2B5EF4-FFF2-40B4-BE49-F238E27FC236}">
                <a16:creationId xmlns:a16="http://schemas.microsoft.com/office/drawing/2014/main" id="{FA3CE2C7-B731-4474-B09C-7F916C41B9C6}"/>
              </a:ext>
            </a:extLst>
          </p:cNvPr>
          <p:cNvPicPr>
            <a:picLocks noChangeAspect="1"/>
          </p:cNvPicPr>
          <p:nvPr/>
        </p:nvPicPr>
        <p:blipFill>
          <a:blip r:embed="rId4"/>
          <a:stretch>
            <a:fillRect/>
          </a:stretch>
        </p:blipFill>
        <p:spPr>
          <a:xfrm>
            <a:off x="9313090" y="1071387"/>
            <a:ext cx="2664927" cy="5156200"/>
          </a:xfrm>
          <a:prstGeom prst="rect">
            <a:avLst/>
          </a:prstGeom>
        </p:spPr>
      </p:pic>
    </p:spTree>
    <p:extLst>
      <p:ext uri="{BB962C8B-B14F-4D97-AF65-F5344CB8AC3E}">
        <p14:creationId xmlns:p14="http://schemas.microsoft.com/office/powerpoint/2010/main" val="986833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500"/>
                                        <p:tgtEl>
                                          <p:spTgt spid="10">
                                            <p:txEl>
                                              <p:pRg st="1" end="1"/>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文本占位符 1">
            <a:extLst>
              <a:ext uri="{FF2B5EF4-FFF2-40B4-BE49-F238E27FC236}">
                <a16:creationId xmlns:a16="http://schemas.microsoft.com/office/drawing/2014/main" id="{8F3F4BE9-565E-41B4-9782-C37D5F774A18}"/>
              </a:ext>
            </a:extLst>
          </p:cNvPr>
          <p:cNvSpPr txBox="1">
            <a:spLocks/>
          </p:cNvSpPr>
          <p:nvPr/>
        </p:nvSpPr>
        <p:spPr>
          <a:xfrm>
            <a:off x="431373" y="433320"/>
            <a:ext cx="7398601" cy="5691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219140" rtl="0" eaLnBrk="1" fontAlgn="auto" latinLnBrk="0" hangingPunct="1">
              <a:lnSpc>
                <a:spcPct val="90000"/>
              </a:lnSpc>
              <a:spcBef>
                <a:spcPts val="800"/>
              </a:spcBef>
              <a:spcAft>
                <a:spcPts val="0"/>
              </a:spcAft>
              <a:buClrTx/>
              <a:buSzTx/>
              <a:buFont typeface="Arial" panose="020B0604020202020204" pitchFamily="34" charset="0"/>
              <a:buNone/>
              <a:tabLst/>
              <a:defRPr/>
            </a:pPr>
            <a:r>
              <a:rPr lang="de-DE" altLang="zh-CN" sz="2700" b="1" dirty="0">
                <a:solidFill>
                  <a:prstClr val="white">
                    <a:lumMod val="50000"/>
                  </a:prstClr>
                </a:solidFill>
                <a:latin typeface="Arial" panose="020B0604020202020204" pitchFamily="34" charset="0"/>
                <a:ea typeface="Arial Unicode MS" pitchFamily="34" charset="-122"/>
                <a:cs typeface="Arial" panose="020B0604020202020204" pitchFamily="34" charset="0"/>
              </a:rPr>
              <a:t>Omvorm</a:t>
            </a:r>
            <a:r>
              <a:rPr kumimoji="0" lang="de-DE" altLang="zh-CN" sz="27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Arial Unicode MS" pitchFamily="34" charset="-122"/>
                <a:cs typeface="Arial" panose="020B0604020202020204" pitchFamily="34" charset="0"/>
              </a:rPr>
              <a:t>er Inbedrijfstelling- Voltooien</a:t>
            </a:r>
          </a:p>
        </p:txBody>
      </p:sp>
      <p:sp>
        <p:nvSpPr>
          <p:cNvPr id="10" name="文本框 6">
            <a:extLst>
              <a:ext uri="{FF2B5EF4-FFF2-40B4-BE49-F238E27FC236}">
                <a16:creationId xmlns:a16="http://schemas.microsoft.com/office/drawing/2014/main" id="{C871CF76-5659-498E-A078-D15375E4F38F}"/>
              </a:ext>
            </a:extLst>
          </p:cNvPr>
          <p:cNvSpPr txBox="1"/>
          <p:nvPr/>
        </p:nvSpPr>
        <p:spPr>
          <a:xfrm>
            <a:off x="431372" y="1002453"/>
            <a:ext cx="10873627" cy="456535"/>
          </a:xfrm>
          <a:prstGeom prst="rect">
            <a:avLst/>
          </a:prstGeom>
          <a:noFill/>
        </p:spPr>
        <p:txBody>
          <a:bodyPr wrap="square" rtlCol="0">
            <a:spAutoFit/>
          </a:bodyPr>
          <a:lstStyle/>
          <a:p>
            <a:pPr marL="380990" marR="0" lvl="0"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Controleer</a:t>
            </a:r>
            <a:r>
              <a:rPr kumimoji="0" lang="en-US" altLang="zh-CN" b="0" i="0" u="none" strike="noStrike" kern="1200" cap="none" spc="0" normalizeH="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 het scherm</a:t>
            </a:r>
            <a:r>
              <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 “Overview” om de status van apparaten</a:t>
            </a:r>
            <a:r>
              <a:rPr kumimoji="0" lang="en-US" altLang="zh-CN" b="0" i="0" u="none" strike="noStrike" kern="1200" cap="none" spc="0" normalizeH="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 te controleren</a:t>
            </a:r>
            <a:r>
              <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 - </a:t>
            </a:r>
            <a:r>
              <a:rPr lang="en-US" altLang="zh-CN" dirty="0">
                <a:solidFill>
                  <a:schemeClr val="tx1">
                    <a:lumMod val="75000"/>
                    <a:lumOff val="25000"/>
                  </a:schemeClr>
                </a:solidFill>
                <a:latin typeface="Arial" panose="020B0604020202020204" pitchFamily="34" charset="0"/>
                <a:ea typeface="等线" panose="02010600030101010101" pitchFamily="2" charset="-122"/>
                <a:cs typeface="Arial" panose="020B0604020202020204" pitchFamily="34" charset="0"/>
              </a:rPr>
              <a:t>VOLTOOIEN</a:t>
            </a:r>
            <a:endPar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4" name="Grafik 3" descr="Ein Bild, das Screenshot enthält.&#10;&#10;Automatisch generierte Beschreibung">
            <a:extLst>
              <a:ext uri="{FF2B5EF4-FFF2-40B4-BE49-F238E27FC236}">
                <a16:creationId xmlns:a16="http://schemas.microsoft.com/office/drawing/2014/main" id="{D9442B31-1A2F-43F2-866D-6934FD483A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69085" y="1944819"/>
            <a:ext cx="2564063" cy="4560615"/>
          </a:xfrm>
          <a:prstGeom prst="rect">
            <a:avLst/>
          </a:prstGeom>
        </p:spPr>
      </p:pic>
      <p:sp>
        <p:nvSpPr>
          <p:cNvPr id="5" name="Rechteck 4">
            <a:extLst>
              <a:ext uri="{FF2B5EF4-FFF2-40B4-BE49-F238E27FC236}">
                <a16:creationId xmlns:a16="http://schemas.microsoft.com/office/drawing/2014/main" id="{1E792733-ACF8-44C8-8829-0A378FC90884}"/>
              </a:ext>
            </a:extLst>
          </p:cNvPr>
          <p:cNvSpPr/>
          <p:nvPr/>
        </p:nvSpPr>
        <p:spPr>
          <a:xfrm>
            <a:off x="4377645" y="3971125"/>
            <a:ext cx="2734356" cy="22495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hteck 5">
            <a:extLst>
              <a:ext uri="{FF2B5EF4-FFF2-40B4-BE49-F238E27FC236}">
                <a16:creationId xmlns:a16="http://schemas.microsoft.com/office/drawing/2014/main" id="{ADC305EE-2705-44FE-A4CD-7D3BA8A99119}"/>
              </a:ext>
            </a:extLst>
          </p:cNvPr>
          <p:cNvSpPr/>
          <p:nvPr/>
        </p:nvSpPr>
        <p:spPr>
          <a:xfrm>
            <a:off x="4377645" y="4235287"/>
            <a:ext cx="2734356" cy="22495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hteck 6">
            <a:extLst>
              <a:ext uri="{FF2B5EF4-FFF2-40B4-BE49-F238E27FC236}">
                <a16:creationId xmlns:a16="http://schemas.microsoft.com/office/drawing/2014/main" id="{DDB8B949-DB50-4A00-84B1-ED529943B563}"/>
              </a:ext>
            </a:extLst>
          </p:cNvPr>
          <p:cNvSpPr/>
          <p:nvPr/>
        </p:nvSpPr>
        <p:spPr>
          <a:xfrm>
            <a:off x="4377643" y="4507545"/>
            <a:ext cx="2734356" cy="22495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hteck 7">
            <a:extLst>
              <a:ext uri="{FF2B5EF4-FFF2-40B4-BE49-F238E27FC236}">
                <a16:creationId xmlns:a16="http://schemas.microsoft.com/office/drawing/2014/main" id="{772A7662-A5F3-4D64-A692-558DF716694D}"/>
              </a:ext>
            </a:extLst>
          </p:cNvPr>
          <p:cNvSpPr/>
          <p:nvPr/>
        </p:nvSpPr>
        <p:spPr>
          <a:xfrm>
            <a:off x="4377642" y="4802901"/>
            <a:ext cx="2734356" cy="22495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hteck 8">
            <a:extLst>
              <a:ext uri="{FF2B5EF4-FFF2-40B4-BE49-F238E27FC236}">
                <a16:creationId xmlns:a16="http://schemas.microsoft.com/office/drawing/2014/main" id="{61B52E4B-ADD1-4F98-84E4-EA5A1299264B}"/>
              </a:ext>
            </a:extLst>
          </p:cNvPr>
          <p:cNvSpPr/>
          <p:nvPr/>
        </p:nvSpPr>
        <p:spPr>
          <a:xfrm>
            <a:off x="4377642" y="5067063"/>
            <a:ext cx="2734356" cy="22495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7450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animBg="1"/>
      <p:bldP spid="6" grpId="0" animBg="1"/>
      <p:bldP spid="7" grpId="0" animBg="1"/>
      <p:bldP spid="8" grpId="0" animBg="1"/>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6"/>
          <p:cNvSpPr>
            <a:spLocks noChangeArrowheads="1"/>
          </p:cNvSpPr>
          <p:nvPr/>
        </p:nvSpPr>
        <p:spPr bwMode="auto">
          <a:xfrm>
            <a:off x="440267" y="1596244"/>
            <a:ext cx="7926951"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4800" b="1" i="0" u="none" strike="noStrike" kern="1200" cap="none" spc="0" normalizeH="0" baseline="0" noProof="0" dirty="0">
              <a:ln>
                <a:noFill/>
              </a:ln>
              <a:solidFill>
                <a:prstClr val="white">
                  <a:lumMod val="50000"/>
                </a:prstClr>
              </a:solidFill>
              <a:effectLst>
                <a:outerShdw blurRad="50800" dist="38100" dir="2700000" algn="tl" rotWithShape="0">
                  <a:prstClr val="black">
                    <a:alpha val="40000"/>
                  </a:prstClr>
                </a:outerShdw>
              </a:effectLst>
              <a:uLnTx/>
              <a:uFillTx/>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800" b="1" i="0" u="none" strike="noStrike" kern="1200" cap="none" spc="0" normalizeH="0" baseline="0" noProof="0" dirty="0">
                <a:ln>
                  <a:noFill/>
                </a:ln>
                <a:solidFill>
                  <a:prstClr val="white">
                    <a:lumMod val="50000"/>
                  </a:prstClr>
                </a:solidFill>
                <a:effectLst>
                  <a:outerShdw blurRad="50800" dist="38100" dir="2700000" algn="tl" rotWithShape="0">
                    <a:prstClr val="black">
                      <a:alpha val="40000"/>
                    </a:prstClr>
                  </a:outerShdw>
                </a:effectLst>
                <a:uLnTx/>
                <a:uFillTx/>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rPr>
              <a:t>Internet Setup</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800" b="1" i="0" u="none" strike="noStrike" kern="1200" cap="none" spc="0" normalizeH="0" baseline="0" noProof="0" dirty="0">
              <a:ln>
                <a:noFill/>
              </a:ln>
              <a:solidFill>
                <a:prstClr val="white">
                  <a:lumMod val="50000"/>
                </a:prstClr>
              </a:solidFill>
              <a:effectLst>
                <a:outerShdw blurRad="50800" dist="38100" dir="2700000" algn="tl" rotWithShape="0">
                  <a:prstClr val="black">
                    <a:alpha val="40000"/>
                  </a:prstClr>
                </a:outerShdw>
              </a:effectLst>
              <a:uLnTx/>
              <a:uFillTx/>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endParaRPr>
          </a:p>
        </p:txBody>
      </p:sp>
      <p:pic>
        <p:nvPicPr>
          <p:cNvPr id="2" name="Grafik 1">
            <a:extLst>
              <a:ext uri="{FF2B5EF4-FFF2-40B4-BE49-F238E27FC236}">
                <a16:creationId xmlns:a16="http://schemas.microsoft.com/office/drawing/2014/main" id="{EB7F3283-C48A-4309-B6F3-6B4E55EFA05B}"/>
              </a:ext>
            </a:extLst>
          </p:cNvPr>
          <p:cNvPicPr>
            <a:picLocks noChangeAspect="1"/>
          </p:cNvPicPr>
          <p:nvPr/>
        </p:nvPicPr>
        <p:blipFill>
          <a:blip r:embed="rId2"/>
          <a:stretch>
            <a:fillRect/>
          </a:stretch>
        </p:blipFill>
        <p:spPr>
          <a:xfrm>
            <a:off x="7958667" y="2018579"/>
            <a:ext cx="2854915" cy="3319668"/>
          </a:xfrm>
          <a:prstGeom prst="rect">
            <a:avLst/>
          </a:prstGeom>
        </p:spPr>
      </p:pic>
    </p:spTree>
    <p:extLst>
      <p:ext uri="{BB962C8B-B14F-4D97-AF65-F5344CB8AC3E}">
        <p14:creationId xmlns:p14="http://schemas.microsoft.com/office/powerpoint/2010/main" val="38108391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文本占位符 1">
            <a:extLst>
              <a:ext uri="{FF2B5EF4-FFF2-40B4-BE49-F238E27FC236}">
                <a16:creationId xmlns:a16="http://schemas.microsoft.com/office/drawing/2014/main" id="{8F3F4BE9-565E-41B4-9782-C37D5F774A18}"/>
              </a:ext>
            </a:extLst>
          </p:cNvPr>
          <p:cNvSpPr txBox="1">
            <a:spLocks/>
          </p:cNvSpPr>
          <p:nvPr/>
        </p:nvSpPr>
        <p:spPr>
          <a:xfrm>
            <a:off x="431373" y="433320"/>
            <a:ext cx="7606841" cy="5691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40">
              <a:spcBef>
                <a:spcPts val="800"/>
              </a:spcBef>
              <a:buNone/>
              <a:defRPr/>
            </a:pPr>
            <a:r>
              <a:rPr lang="de-DE" altLang="zh-CN" sz="2700" b="1" dirty="0">
                <a:solidFill>
                  <a:prstClr val="white">
                    <a:lumMod val="50000"/>
                  </a:prstClr>
                </a:solidFill>
                <a:latin typeface="Arial" panose="020B0604020202020204" pitchFamily="34" charset="0"/>
                <a:ea typeface="Arial Unicode MS" pitchFamily="34" charset="-122"/>
                <a:cs typeface="Arial" panose="020B0604020202020204" pitchFamily="34" charset="0"/>
              </a:rPr>
              <a:t>Verbinding maken met </a:t>
            </a:r>
            <a:r>
              <a:rPr lang="de-DE" altLang="zh-CN" sz="2700" b="1" dirty="0" err="1">
                <a:solidFill>
                  <a:prstClr val="white">
                    <a:lumMod val="50000"/>
                  </a:prstClr>
                </a:solidFill>
                <a:latin typeface="Arial" panose="020B0604020202020204" pitchFamily="34" charset="0"/>
                <a:ea typeface="Arial Unicode MS" pitchFamily="34" charset="-122"/>
                <a:cs typeface="Arial" panose="020B0604020202020204" pitchFamily="34" charset="0"/>
              </a:rPr>
              <a:t>router</a:t>
            </a:r>
            <a:r>
              <a:rPr kumimoji="0" lang="de-DE" altLang="zh-CN" sz="27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Arial Unicode MS" pitchFamily="34" charset="-122"/>
                <a:cs typeface="Arial" panose="020B0604020202020204" pitchFamily="34" charset="0"/>
              </a:rPr>
              <a:t>- Laptop </a:t>
            </a:r>
          </a:p>
        </p:txBody>
      </p:sp>
      <p:sp>
        <p:nvSpPr>
          <p:cNvPr id="10" name="文本框 6">
            <a:extLst>
              <a:ext uri="{FF2B5EF4-FFF2-40B4-BE49-F238E27FC236}">
                <a16:creationId xmlns:a16="http://schemas.microsoft.com/office/drawing/2014/main" id="{C871CF76-5659-498E-A078-D15375E4F38F}"/>
              </a:ext>
            </a:extLst>
          </p:cNvPr>
          <p:cNvSpPr txBox="1"/>
          <p:nvPr/>
        </p:nvSpPr>
        <p:spPr>
          <a:xfrm>
            <a:off x="431372" y="1002453"/>
            <a:ext cx="10873627" cy="2118529"/>
          </a:xfrm>
          <a:prstGeom prst="rect">
            <a:avLst/>
          </a:prstGeom>
          <a:noFill/>
        </p:spPr>
        <p:txBody>
          <a:bodyPr wrap="square" rtlCol="0">
            <a:spAutoFit/>
          </a:bodyPr>
          <a:lstStyle/>
          <a:p>
            <a:pPr marL="380990" marR="0" lvl="0"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tLang="zh-CN" dirty="0">
                <a:solidFill>
                  <a:schemeClr val="tx1">
                    <a:lumMod val="75000"/>
                    <a:lumOff val="25000"/>
                  </a:schemeClr>
                </a:solidFill>
                <a:latin typeface="Arial" panose="020B0604020202020204" pitchFamily="34" charset="0"/>
                <a:ea typeface="等线" panose="02010600030101010101" pitchFamily="2" charset="-122"/>
                <a:cs typeface="Arial" panose="020B0604020202020204" pitchFamily="34" charset="0"/>
              </a:rPr>
              <a:t>Verbind de</a:t>
            </a:r>
            <a:r>
              <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 PC met het “Solar-</a:t>
            </a:r>
            <a:r>
              <a:rPr kumimoji="0" lang="en-US" altLang="zh-CN" b="0" i="0" u="none" strike="noStrike" kern="1200" cap="none" spc="0" normalizeH="0" baseline="0" noProof="0" dirty="0" err="1">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Wifixxxxx</a:t>
            </a:r>
            <a:r>
              <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 </a:t>
            </a:r>
            <a:r>
              <a:rPr lang="en-US" altLang="zh-CN" dirty="0">
                <a:solidFill>
                  <a:schemeClr val="tx1">
                    <a:lumMod val="75000"/>
                    <a:lumOff val="25000"/>
                  </a:schemeClr>
                </a:solidFill>
                <a:latin typeface="Arial" panose="020B0604020202020204" pitchFamily="34" charset="0"/>
                <a:ea typeface="等线" panose="02010600030101010101" pitchFamily="2" charset="-122"/>
                <a:cs typeface="Arial" panose="020B0604020202020204" pitchFamily="34" charset="0"/>
              </a:rPr>
              <a:t>toegangspunt</a:t>
            </a:r>
            <a:endPar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endParaRPr>
          </a:p>
          <a:p>
            <a:pPr marL="380990" marR="0" lvl="0"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Open webbrowser</a:t>
            </a:r>
            <a:r>
              <a:rPr lang="en-US" altLang="zh-CN" dirty="0">
                <a:solidFill>
                  <a:schemeClr val="tx1">
                    <a:lumMod val="75000"/>
                    <a:lumOff val="25000"/>
                  </a:schemeClr>
                </a:solidFill>
                <a:latin typeface="Arial" panose="020B0604020202020204" pitchFamily="34" charset="0"/>
                <a:ea typeface="等线" panose="02010600030101010101" pitchFamily="2" charset="-122"/>
                <a:cs typeface="Arial" panose="020B0604020202020204" pitchFamily="34" charset="0"/>
              </a:rPr>
              <a:t> en voer in</a:t>
            </a:r>
            <a:r>
              <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a:t>
            </a:r>
          </a:p>
          <a:p>
            <a:pPr marL="838179" marR="0" lvl="1"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hlinkClick r:id="rId2"/>
              </a:rPr>
              <a:t>http://10.10.100.253</a:t>
            </a:r>
            <a:endParaRPr kumimoji="0" lang="en-US" altLang="zh-CN"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a:p>
            <a:pPr marL="838179" marR="0" lvl="1"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Login: admin</a:t>
            </a:r>
          </a:p>
          <a:p>
            <a:pPr marL="838179" marR="0" lvl="1"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Password: admin</a:t>
            </a:r>
          </a:p>
        </p:txBody>
      </p:sp>
      <p:pic>
        <p:nvPicPr>
          <p:cNvPr id="3" name="Grafik 2">
            <a:extLst>
              <a:ext uri="{FF2B5EF4-FFF2-40B4-BE49-F238E27FC236}">
                <a16:creationId xmlns:a16="http://schemas.microsoft.com/office/drawing/2014/main" id="{244AEDAB-F672-4540-8BCA-9766161889BA}"/>
              </a:ext>
            </a:extLst>
          </p:cNvPr>
          <p:cNvPicPr>
            <a:picLocks noChangeAspect="1"/>
          </p:cNvPicPr>
          <p:nvPr/>
        </p:nvPicPr>
        <p:blipFill>
          <a:blip r:embed="rId3"/>
          <a:stretch>
            <a:fillRect/>
          </a:stretch>
        </p:blipFill>
        <p:spPr>
          <a:xfrm>
            <a:off x="4710783" y="2409958"/>
            <a:ext cx="5793268" cy="3415109"/>
          </a:xfrm>
          <a:prstGeom prst="rect">
            <a:avLst/>
          </a:prstGeom>
        </p:spPr>
      </p:pic>
    </p:spTree>
    <p:extLst>
      <p:ext uri="{BB962C8B-B14F-4D97-AF65-F5344CB8AC3E}">
        <p14:creationId xmlns:p14="http://schemas.microsoft.com/office/powerpoint/2010/main" val="2566744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Effect transition="in" filter="fade">
                                      <p:cBhvr>
                                        <p:cTn id="11" dur="500"/>
                                        <p:tgtEl>
                                          <p:spTgt spid="10">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Effect transition="in" filter="fade">
                                      <p:cBhvr>
                                        <p:cTn id="15" dur="500"/>
                                        <p:tgtEl>
                                          <p:spTgt spid="10">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10">
                                            <p:txEl>
                                              <p:pRg st="4" end="4"/>
                                            </p:txEl>
                                          </p:spTgt>
                                        </p:tgtEl>
                                        <p:attrNameLst>
                                          <p:attrName>style.visibility</p:attrName>
                                        </p:attrNameLst>
                                      </p:cBhvr>
                                      <p:to>
                                        <p:strVal val="visible"/>
                                      </p:to>
                                    </p:set>
                                    <p:animEffect transition="in" filter="fade">
                                      <p:cBhvr>
                                        <p:cTn id="26"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文本占位符 1">
            <a:extLst>
              <a:ext uri="{FF2B5EF4-FFF2-40B4-BE49-F238E27FC236}">
                <a16:creationId xmlns:a16="http://schemas.microsoft.com/office/drawing/2014/main" id="{8F3F4BE9-565E-41B4-9782-C37D5F774A18}"/>
              </a:ext>
            </a:extLst>
          </p:cNvPr>
          <p:cNvSpPr txBox="1">
            <a:spLocks/>
          </p:cNvSpPr>
          <p:nvPr/>
        </p:nvSpPr>
        <p:spPr>
          <a:xfrm>
            <a:off x="431373" y="433320"/>
            <a:ext cx="7398601" cy="5691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40">
              <a:spcBef>
                <a:spcPts val="800"/>
              </a:spcBef>
              <a:buNone/>
              <a:defRPr/>
            </a:pPr>
            <a:r>
              <a:rPr lang="de-DE" altLang="zh-CN" sz="2700" b="1" dirty="0">
                <a:solidFill>
                  <a:prstClr val="white">
                    <a:lumMod val="50000"/>
                  </a:prstClr>
                </a:solidFill>
                <a:latin typeface="Arial" panose="020B0604020202020204" pitchFamily="34" charset="0"/>
                <a:ea typeface="Arial Unicode MS" pitchFamily="34" charset="-122"/>
                <a:cs typeface="Arial" panose="020B0604020202020204" pitchFamily="34" charset="0"/>
              </a:rPr>
              <a:t>Verbinding maken met router- Laptop </a:t>
            </a:r>
          </a:p>
        </p:txBody>
      </p:sp>
      <p:sp>
        <p:nvSpPr>
          <p:cNvPr id="10" name="文本框 6">
            <a:extLst>
              <a:ext uri="{FF2B5EF4-FFF2-40B4-BE49-F238E27FC236}">
                <a16:creationId xmlns:a16="http://schemas.microsoft.com/office/drawing/2014/main" id="{C871CF76-5659-498E-A078-D15375E4F38F}"/>
              </a:ext>
            </a:extLst>
          </p:cNvPr>
          <p:cNvSpPr txBox="1"/>
          <p:nvPr/>
        </p:nvSpPr>
        <p:spPr>
          <a:xfrm>
            <a:off x="431372" y="1002453"/>
            <a:ext cx="10873627" cy="1703030"/>
          </a:xfrm>
          <a:prstGeom prst="rect">
            <a:avLst/>
          </a:prstGeom>
          <a:noFill/>
        </p:spPr>
        <p:txBody>
          <a:bodyPr wrap="square" rtlCol="0">
            <a:spAutoFit/>
          </a:bodyPr>
          <a:lstStyle/>
          <a:p>
            <a:pPr marL="380990" marR="0" lvl="0"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tLang="zh-CN" dirty="0">
                <a:solidFill>
                  <a:schemeClr val="tx1">
                    <a:lumMod val="75000"/>
                    <a:lumOff val="25000"/>
                  </a:schemeClr>
                </a:solidFill>
                <a:latin typeface="Arial" panose="020B0604020202020204" pitchFamily="34" charset="0"/>
                <a:ea typeface="等线" panose="02010600030101010101" pitchFamily="2" charset="-122"/>
                <a:cs typeface="Arial" panose="020B0604020202020204" pitchFamily="34" charset="0"/>
              </a:rPr>
              <a:t>Klik op</a:t>
            </a:r>
            <a:r>
              <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 “Start Setup”</a:t>
            </a:r>
          </a:p>
          <a:p>
            <a:pPr marL="380990" marR="0" lvl="0"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Selecteer de</a:t>
            </a:r>
            <a:r>
              <a:rPr kumimoji="0" lang="en-US" altLang="zh-CN" b="0" i="0" u="none" strike="noStrike" kern="1200" cap="none" spc="0" normalizeH="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 juiste</a:t>
            </a:r>
            <a:r>
              <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 “wireless network”</a:t>
            </a:r>
          </a:p>
          <a:p>
            <a:pPr marL="380990" marR="0" lvl="0"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Voer het wachtwoord van het draadloze network in</a:t>
            </a:r>
          </a:p>
          <a:p>
            <a:pPr marL="380990" marR="0" lvl="0"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tLang="zh-CN" dirty="0">
                <a:solidFill>
                  <a:schemeClr val="tx1">
                    <a:lumMod val="75000"/>
                    <a:lumOff val="25000"/>
                  </a:schemeClr>
                </a:solidFill>
                <a:latin typeface="Arial" panose="020B0604020202020204" pitchFamily="34" charset="0"/>
                <a:ea typeface="等线" panose="02010600030101010101" pitchFamily="2" charset="-122"/>
                <a:cs typeface="Arial" panose="020B0604020202020204" pitchFamily="34" charset="0"/>
              </a:rPr>
              <a:t>K</a:t>
            </a:r>
            <a:r>
              <a:rPr kumimoji="0" lang="en-US" altLang="zh-CN" b="0" i="0" u="none" strike="noStrike" kern="1200" cap="none" spc="0" normalizeH="0" baseline="0" noProof="0" dirty="0" err="1">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lik</a:t>
            </a:r>
            <a:r>
              <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 op “Complete”</a:t>
            </a:r>
          </a:p>
        </p:txBody>
      </p:sp>
      <p:pic>
        <p:nvPicPr>
          <p:cNvPr id="4" name="Grafik 3">
            <a:extLst>
              <a:ext uri="{FF2B5EF4-FFF2-40B4-BE49-F238E27FC236}">
                <a16:creationId xmlns:a16="http://schemas.microsoft.com/office/drawing/2014/main" id="{CFEBB1A1-077D-4DBB-9BA4-7DE22E8E6382}"/>
              </a:ext>
            </a:extLst>
          </p:cNvPr>
          <p:cNvPicPr>
            <a:picLocks noChangeAspect="1"/>
          </p:cNvPicPr>
          <p:nvPr/>
        </p:nvPicPr>
        <p:blipFill>
          <a:blip r:embed="rId2"/>
          <a:stretch>
            <a:fillRect/>
          </a:stretch>
        </p:blipFill>
        <p:spPr>
          <a:xfrm>
            <a:off x="8146705" y="1002453"/>
            <a:ext cx="3263871" cy="5278845"/>
          </a:xfrm>
          <a:prstGeom prst="rect">
            <a:avLst/>
          </a:prstGeom>
        </p:spPr>
      </p:pic>
      <p:grpSp>
        <p:nvGrpSpPr>
          <p:cNvPr id="5" name="Gruppieren 4">
            <a:extLst>
              <a:ext uri="{FF2B5EF4-FFF2-40B4-BE49-F238E27FC236}">
                <a16:creationId xmlns:a16="http://schemas.microsoft.com/office/drawing/2014/main" id="{809C07E4-F82F-4D52-9465-A40EC0F77854}"/>
              </a:ext>
            </a:extLst>
          </p:cNvPr>
          <p:cNvGrpSpPr/>
          <p:nvPr/>
        </p:nvGrpSpPr>
        <p:grpSpPr>
          <a:xfrm>
            <a:off x="753534" y="3824524"/>
            <a:ext cx="4158710" cy="1475696"/>
            <a:chOff x="5627837" y="807231"/>
            <a:chExt cx="3421442" cy="1182191"/>
          </a:xfrm>
        </p:grpSpPr>
        <p:pic>
          <p:nvPicPr>
            <p:cNvPr id="6" name="Grafik 5">
              <a:extLst>
                <a:ext uri="{FF2B5EF4-FFF2-40B4-BE49-F238E27FC236}">
                  <a16:creationId xmlns:a16="http://schemas.microsoft.com/office/drawing/2014/main" id="{5A9F6BA2-8BA6-4565-8D20-CF0A1F6FE157}"/>
                </a:ext>
              </a:extLst>
            </p:cNvPr>
            <p:cNvPicPr>
              <a:picLocks noChangeAspect="1"/>
            </p:cNvPicPr>
            <p:nvPr/>
          </p:nvPicPr>
          <p:blipFill>
            <a:blip r:embed="rId3"/>
            <a:stretch>
              <a:fillRect/>
            </a:stretch>
          </p:blipFill>
          <p:spPr>
            <a:xfrm>
              <a:off x="5627837" y="807231"/>
              <a:ext cx="1205758" cy="1182191"/>
            </a:xfrm>
            <a:prstGeom prst="rect">
              <a:avLst/>
            </a:prstGeom>
          </p:spPr>
        </p:pic>
        <p:sp>
          <p:nvSpPr>
            <p:cNvPr id="7" name="Textfeld 6">
              <a:extLst>
                <a:ext uri="{FF2B5EF4-FFF2-40B4-BE49-F238E27FC236}">
                  <a16:creationId xmlns:a16="http://schemas.microsoft.com/office/drawing/2014/main" id="{0A523CC8-5335-4681-A846-6BD6BF688492}"/>
                </a:ext>
              </a:extLst>
            </p:cNvPr>
            <p:cNvSpPr txBox="1"/>
            <p:nvPr/>
          </p:nvSpPr>
          <p:spPr>
            <a:xfrm>
              <a:off x="6828964" y="989735"/>
              <a:ext cx="2220315" cy="238293"/>
            </a:xfrm>
            <a:prstGeom prst="rect">
              <a:avLst/>
            </a:prstGeom>
            <a:noFill/>
            <a:ln>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333"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Observeer </a:t>
              </a:r>
              <a:r>
                <a:rPr lang="en-US" altLang="zh-CN" sz="1333" dirty="0">
                  <a:solidFill>
                    <a:schemeClr val="tx1">
                      <a:lumMod val="75000"/>
                      <a:lumOff val="25000"/>
                    </a:schemeClr>
                  </a:solidFill>
                  <a:latin typeface="Arial" panose="020B0604020202020204" pitchFamily="34" charset="0"/>
                  <a:ea typeface="等线" panose="02010600030101010101" pitchFamily="2" charset="-122"/>
                  <a:cs typeface="Arial" panose="020B0604020202020204" pitchFamily="34" charset="0"/>
                </a:rPr>
                <a:t>omvorm</a:t>
              </a:r>
              <a:r>
                <a:rPr kumimoji="0" lang="en-US" altLang="zh-CN" sz="1333"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er Wifi “LED</a:t>
              </a:r>
              <a:r>
                <a:rPr kumimoji="0" lang="en-US" altLang="zh-CN" sz="1333"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a:t>
              </a:r>
            </a:p>
          </p:txBody>
        </p:sp>
      </p:grpSp>
    </p:spTree>
    <p:extLst>
      <p:ext uri="{BB962C8B-B14F-4D97-AF65-F5344CB8AC3E}">
        <p14:creationId xmlns:p14="http://schemas.microsoft.com/office/powerpoint/2010/main" val="2189760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500"/>
                                        <p:tgtEl>
                                          <p:spTgt spid="10">
                                            <p:txEl>
                                              <p:pRg st="1" end="1"/>
                                            </p:txEl>
                                          </p:spTgt>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0">
                                            <p:txEl>
                                              <p:pRg st="2" end="2"/>
                                            </p:txEl>
                                          </p:spTgt>
                                        </p:tgtEl>
                                        <p:attrNameLst>
                                          <p:attrName>style.visibility</p:attrName>
                                        </p:attrNameLst>
                                      </p:cBhvr>
                                      <p:to>
                                        <p:strVal val="visible"/>
                                      </p:to>
                                    </p:set>
                                    <p:animEffect transition="in" filter="fade">
                                      <p:cBhvr>
                                        <p:cTn id="18" dur="500"/>
                                        <p:tgtEl>
                                          <p:spTgt spid="10">
                                            <p:txEl>
                                              <p:pRg st="2" end="2"/>
                                            </p:txEl>
                                          </p:spTgt>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文本占位符 1">
            <a:extLst>
              <a:ext uri="{FF2B5EF4-FFF2-40B4-BE49-F238E27FC236}">
                <a16:creationId xmlns:a16="http://schemas.microsoft.com/office/drawing/2014/main" id="{8F3F4BE9-565E-41B4-9782-C37D5F774A18}"/>
              </a:ext>
            </a:extLst>
          </p:cNvPr>
          <p:cNvSpPr txBox="1">
            <a:spLocks/>
          </p:cNvSpPr>
          <p:nvPr/>
        </p:nvSpPr>
        <p:spPr>
          <a:xfrm>
            <a:off x="431373" y="433320"/>
            <a:ext cx="7398601" cy="5691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40">
              <a:spcBef>
                <a:spcPts val="800"/>
              </a:spcBef>
              <a:buNone/>
              <a:defRPr/>
            </a:pPr>
            <a:r>
              <a:rPr lang="de-DE" altLang="zh-CN" sz="2700" b="1" dirty="0">
                <a:solidFill>
                  <a:prstClr val="white">
                    <a:lumMod val="50000"/>
                  </a:prstClr>
                </a:solidFill>
                <a:latin typeface="Arial" panose="020B0604020202020204" pitchFamily="34" charset="0"/>
                <a:ea typeface="Arial Unicode MS" pitchFamily="34" charset="-122"/>
                <a:cs typeface="Arial" panose="020B0604020202020204" pitchFamily="34" charset="0"/>
              </a:rPr>
              <a:t>Verbinding maken met </a:t>
            </a:r>
            <a:r>
              <a:rPr lang="de-DE" altLang="zh-CN" sz="2700" b="1" dirty="0" err="1">
                <a:solidFill>
                  <a:prstClr val="white">
                    <a:lumMod val="50000"/>
                  </a:prstClr>
                </a:solidFill>
                <a:latin typeface="Arial" panose="020B0604020202020204" pitchFamily="34" charset="0"/>
                <a:ea typeface="Arial Unicode MS" pitchFamily="34" charset="-122"/>
                <a:cs typeface="Arial" panose="020B0604020202020204" pitchFamily="34" charset="0"/>
              </a:rPr>
              <a:t>router</a:t>
            </a:r>
            <a:r>
              <a:rPr lang="de-DE" altLang="zh-CN" sz="2700" b="1" dirty="0">
                <a:solidFill>
                  <a:prstClr val="white">
                    <a:lumMod val="50000"/>
                  </a:prstClr>
                </a:solidFill>
                <a:latin typeface="Arial" panose="020B0604020202020204" pitchFamily="34" charset="0"/>
                <a:ea typeface="Arial Unicode MS" pitchFamily="34" charset="-122"/>
                <a:cs typeface="Arial" panose="020B0604020202020204" pitchFamily="34" charset="0"/>
              </a:rPr>
              <a:t>- Laptop </a:t>
            </a:r>
          </a:p>
        </p:txBody>
      </p:sp>
      <p:sp>
        <p:nvSpPr>
          <p:cNvPr id="10" name="文本框 6">
            <a:extLst>
              <a:ext uri="{FF2B5EF4-FFF2-40B4-BE49-F238E27FC236}">
                <a16:creationId xmlns:a16="http://schemas.microsoft.com/office/drawing/2014/main" id="{C871CF76-5659-498E-A078-D15375E4F38F}"/>
              </a:ext>
            </a:extLst>
          </p:cNvPr>
          <p:cNvSpPr txBox="1"/>
          <p:nvPr/>
        </p:nvSpPr>
        <p:spPr>
          <a:xfrm>
            <a:off x="422979" y="1002453"/>
            <a:ext cx="10873627" cy="456535"/>
          </a:xfrm>
          <a:prstGeom prst="rect">
            <a:avLst/>
          </a:prstGeom>
          <a:noFill/>
        </p:spPr>
        <p:txBody>
          <a:bodyPr wrap="square" rtlCol="0">
            <a:spAutoFit/>
          </a:bodyPr>
          <a:lstStyle/>
          <a:p>
            <a:pPr marL="380990" marR="0" lvl="0" indent="-38099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tLang="zh-CN" dirty="0">
                <a:solidFill>
                  <a:schemeClr val="tx1">
                    <a:lumMod val="75000"/>
                    <a:lumOff val="25000"/>
                  </a:schemeClr>
                </a:solidFill>
                <a:latin typeface="Arial" panose="020B0604020202020204" pitchFamily="34" charset="0"/>
                <a:ea typeface="等线" panose="02010600030101010101" pitchFamily="2" charset="-122"/>
                <a:cs typeface="Arial" panose="020B0604020202020204" pitchFamily="34" charset="0"/>
              </a:rPr>
              <a:t>Licht indicatoren</a:t>
            </a:r>
            <a:r>
              <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rPr>
              <a:t> – </a:t>
            </a:r>
            <a:r>
              <a:rPr lang="en-US" altLang="zh-CN" dirty="0">
                <a:solidFill>
                  <a:schemeClr val="tx1">
                    <a:lumMod val="75000"/>
                    <a:lumOff val="25000"/>
                  </a:schemeClr>
                </a:solidFill>
                <a:latin typeface="Arial" panose="020B0604020202020204" pitchFamily="34" charset="0"/>
                <a:ea typeface="等线" panose="02010600030101010101" pitchFamily="2" charset="-122"/>
                <a:cs typeface="Arial" panose="020B0604020202020204" pitchFamily="34" charset="0"/>
              </a:rPr>
              <a:t>gevonden in de handleiding</a:t>
            </a:r>
            <a:endParaRPr kumimoji="0" lang="en-US" altLang="zh-CN"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6" name="Grafik 5" descr="Ein Bild, das drinnen, Mikrowelle, sitzend, Monitor enthält.&#10;&#10;Automatisch generierte Beschreibung">
            <a:extLst>
              <a:ext uri="{FF2B5EF4-FFF2-40B4-BE49-F238E27FC236}">
                <a16:creationId xmlns:a16="http://schemas.microsoft.com/office/drawing/2014/main" id="{5AB03E96-D20A-4150-BFE5-497C28A7DF2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672450" y="1609347"/>
            <a:ext cx="4267200" cy="1733723"/>
          </a:xfrm>
          <a:prstGeom prst="rect">
            <a:avLst/>
          </a:prstGeom>
        </p:spPr>
      </p:pic>
      <p:pic>
        <p:nvPicPr>
          <p:cNvPr id="8" name="Grafik 7">
            <a:extLst>
              <a:ext uri="{FF2B5EF4-FFF2-40B4-BE49-F238E27FC236}">
                <a16:creationId xmlns:a16="http://schemas.microsoft.com/office/drawing/2014/main" id="{BFD77A43-56BF-4CB0-A604-9DF444BDB49D}"/>
              </a:ext>
            </a:extLst>
          </p:cNvPr>
          <p:cNvPicPr>
            <a:picLocks noChangeAspect="1"/>
          </p:cNvPicPr>
          <p:nvPr/>
        </p:nvPicPr>
        <p:blipFill>
          <a:blip r:embed="rId3"/>
          <a:stretch>
            <a:fillRect/>
          </a:stretch>
        </p:blipFill>
        <p:spPr>
          <a:xfrm>
            <a:off x="2010311" y="3564467"/>
            <a:ext cx="8589099" cy="2768600"/>
          </a:xfrm>
          <a:prstGeom prst="rect">
            <a:avLst/>
          </a:prstGeom>
        </p:spPr>
      </p:pic>
      <p:sp>
        <p:nvSpPr>
          <p:cNvPr id="14" name="Rechteck 13">
            <a:extLst>
              <a:ext uri="{FF2B5EF4-FFF2-40B4-BE49-F238E27FC236}">
                <a16:creationId xmlns:a16="http://schemas.microsoft.com/office/drawing/2014/main" id="{56C2AF71-44CE-45B2-BC7A-11137A005193}"/>
              </a:ext>
            </a:extLst>
          </p:cNvPr>
          <p:cNvSpPr/>
          <p:nvPr/>
        </p:nvSpPr>
        <p:spPr>
          <a:xfrm>
            <a:off x="8500461" y="1775230"/>
            <a:ext cx="611179" cy="11823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8974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F5ECC3-D589-4C3E-A9E0-3CD40908CAC0}"/>
              </a:ext>
            </a:extLst>
          </p:cNvPr>
          <p:cNvSpPr>
            <a:spLocks noGrp="1"/>
          </p:cNvSpPr>
          <p:nvPr>
            <p:ph type="sldNum" sz="quarter" idx="12"/>
          </p:nvPr>
        </p:nvSpPr>
        <p:spPr>
          <a:xfrm>
            <a:off x="11425805" y="6356350"/>
            <a:ext cx="557169" cy="365125"/>
          </a:xfrm>
        </p:spPr>
        <p:txBody>
          <a:bodyPr/>
          <a:lstStyle/>
          <a:p>
            <a:fld id="{9F773608-E61B-4C05-A29B-372B83DFF11A}" type="slidenum">
              <a:rPr lang="en-DE" smtClean="0"/>
              <a:t>56</a:t>
            </a:fld>
            <a:endParaRPr lang="en-DE" dirty="0"/>
          </a:p>
        </p:txBody>
      </p:sp>
      <p:pic>
        <p:nvPicPr>
          <p:cNvPr id="5" name="Picture 4" descr="A picture containing drawing&#10;&#10;Description automatically generated">
            <a:extLst>
              <a:ext uri="{FF2B5EF4-FFF2-40B4-BE49-F238E27FC236}">
                <a16:creationId xmlns:a16="http://schemas.microsoft.com/office/drawing/2014/main" id="{49E75C94-5E1D-41C5-8388-F28D5386A27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1344389" y="6356350"/>
            <a:ext cx="360000" cy="360000"/>
          </a:xfrm>
          <a:prstGeom prst="rect">
            <a:avLst/>
          </a:prstGeom>
        </p:spPr>
      </p:pic>
      <p:sp>
        <p:nvSpPr>
          <p:cNvPr id="16" name="TextBox 15">
            <a:extLst>
              <a:ext uri="{FF2B5EF4-FFF2-40B4-BE49-F238E27FC236}">
                <a16:creationId xmlns:a16="http://schemas.microsoft.com/office/drawing/2014/main" id="{EBE400F0-0150-4CDF-89F1-47D594085D7D}"/>
              </a:ext>
            </a:extLst>
          </p:cNvPr>
          <p:cNvSpPr txBox="1"/>
          <p:nvPr/>
        </p:nvSpPr>
        <p:spPr>
          <a:xfrm>
            <a:off x="1217159" y="3136612"/>
            <a:ext cx="9757682" cy="584775"/>
          </a:xfrm>
          <a:prstGeom prst="rect">
            <a:avLst/>
          </a:prstGeom>
          <a:noFill/>
        </p:spPr>
        <p:txBody>
          <a:bodyPr wrap="square" rtlCol="0">
            <a:spAutoFit/>
          </a:bodyPr>
          <a:lstStyle/>
          <a:p>
            <a:pPr algn="ctr"/>
            <a:r>
              <a:rPr lang="es-ES_tradnl" sz="3200" dirty="0">
                <a:solidFill>
                  <a:srgbClr val="FF0000"/>
                </a:solidFill>
                <a:latin typeface="Arial" panose="020B0604020202020204" pitchFamily="34" charset="0"/>
                <a:cs typeface="Arial" panose="020B0604020202020204" pitchFamily="34" charset="0"/>
              </a:rPr>
              <a:t>SEMS Portal</a:t>
            </a:r>
          </a:p>
        </p:txBody>
      </p:sp>
    </p:spTree>
    <p:extLst>
      <p:ext uri="{BB962C8B-B14F-4D97-AF65-F5344CB8AC3E}">
        <p14:creationId xmlns:p14="http://schemas.microsoft.com/office/powerpoint/2010/main" val="24156049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F5ECC3-D589-4C3E-A9E0-3CD40908CAC0}"/>
              </a:ext>
            </a:extLst>
          </p:cNvPr>
          <p:cNvSpPr>
            <a:spLocks noGrp="1"/>
          </p:cNvSpPr>
          <p:nvPr>
            <p:ph type="sldNum" sz="quarter" idx="12"/>
          </p:nvPr>
        </p:nvSpPr>
        <p:spPr>
          <a:xfrm>
            <a:off x="11425805" y="6356350"/>
            <a:ext cx="557169" cy="365125"/>
          </a:xfrm>
        </p:spPr>
        <p:txBody>
          <a:bodyPr/>
          <a:lstStyle/>
          <a:p>
            <a:fld id="{9F773608-E61B-4C05-A29B-372B83DFF11A}" type="slidenum">
              <a:rPr lang="en-DE" smtClean="0"/>
              <a:t>57</a:t>
            </a:fld>
            <a:endParaRPr lang="en-DE" dirty="0"/>
          </a:p>
        </p:txBody>
      </p:sp>
      <p:pic>
        <p:nvPicPr>
          <p:cNvPr id="5" name="Picture 4" descr="A picture containing drawing&#10;&#10;Description automatically generated">
            <a:extLst>
              <a:ext uri="{FF2B5EF4-FFF2-40B4-BE49-F238E27FC236}">
                <a16:creationId xmlns:a16="http://schemas.microsoft.com/office/drawing/2014/main" id="{49E75C94-5E1D-41C5-8388-F28D5386A27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1344389" y="6356350"/>
            <a:ext cx="360000" cy="360000"/>
          </a:xfrm>
          <a:prstGeom prst="rect">
            <a:avLst/>
          </a:prstGeom>
        </p:spPr>
      </p:pic>
      <p:sp>
        <p:nvSpPr>
          <p:cNvPr id="4" name="文本占位符 1">
            <a:extLst>
              <a:ext uri="{FF2B5EF4-FFF2-40B4-BE49-F238E27FC236}">
                <a16:creationId xmlns:a16="http://schemas.microsoft.com/office/drawing/2014/main" id="{AA774AE9-2582-4FD3-B506-CCA904B447BF}"/>
              </a:ext>
            </a:extLst>
          </p:cNvPr>
          <p:cNvSpPr txBox="1">
            <a:spLocks/>
          </p:cNvSpPr>
          <p:nvPr/>
        </p:nvSpPr>
        <p:spPr>
          <a:xfrm>
            <a:off x="431370" y="433319"/>
            <a:ext cx="4184173" cy="4662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ltLang="zh-CN" sz="2400" dirty="0">
                <a:solidFill>
                  <a:srgbClr val="FF0000"/>
                </a:solidFill>
                <a:latin typeface="Arial" panose="020B0604020202020204" pitchFamily="34" charset="0"/>
                <a:ea typeface="Arial Unicode MS" pitchFamily="34" charset="-122"/>
                <a:cs typeface="Arial" panose="020B0604020202020204" pitchFamily="34" charset="0"/>
              </a:rPr>
              <a:t>SEMS Portal: Startpagina</a:t>
            </a:r>
          </a:p>
        </p:txBody>
      </p:sp>
      <p:pic>
        <p:nvPicPr>
          <p:cNvPr id="8" name="Picture 7" descr="Graphical user interface&#10;&#10;Description automatically generated">
            <a:extLst>
              <a:ext uri="{FF2B5EF4-FFF2-40B4-BE49-F238E27FC236}">
                <a16:creationId xmlns:a16="http://schemas.microsoft.com/office/drawing/2014/main" id="{C2CD979E-459B-4B54-97CC-D33592E99C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370" y="1168369"/>
            <a:ext cx="11168446" cy="5182856"/>
          </a:xfrm>
          <a:prstGeom prst="rect">
            <a:avLst/>
          </a:prstGeom>
          <a:ln>
            <a:solidFill>
              <a:schemeClr val="bg2"/>
            </a:solidFill>
          </a:ln>
        </p:spPr>
      </p:pic>
      <p:sp>
        <p:nvSpPr>
          <p:cNvPr id="7" name="TextBox 6">
            <a:extLst>
              <a:ext uri="{FF2B5EF4-FFF2-40B4-BE49-F238E27FC236}">
                <a16:creationId xmlns:a16="http://schemas.microsoft.com/office/drawing/2014/main" id="{11841360-1C05-4F6E-920F-A44D7E6EFF2E}"/>
              </a:ext>
            </a:extLst>
          </p:cNvPr>
          <p:cNvSpPr txBox="1"/>
          <p:nvPr/>
        </p:nvSpPr>
        <p:spPr>
          <a:xfrm>
            <a:off x="9580227" y="512570"/>
            <a:ext cx="2019589" cy="307777"/>
          </a:xfrm>
          <a:prstGeom prst="rect">
            <a:avLst/>
          </a:prstGeom>
          <a:noFill/>
        </p:spPr>
        <p:txBody>
          <a:bodyPr wrap="square" rtlCol="0">
            <a:spAutoFit/>
          </a:bodyPr>
          <a:lstStyle/>
          <a:p>
            <a:r>
              <a:rPr lang="es-ES" sz="1400" dirty="0">
                <a:solidFill>
                  <a:schemeClr val="bg2">
                    <a:lumMod val="75000"/>
                  </a:schemeClr>
                </a:solidFill>
                <a:hlinkClick r:id="rId4"/>
              </a:rPr>
              <a:t>www.semsportal.com</a:t>
            </a:r>
            <a:r>
              <a:rPr lang="es-ES" sz="1400" dirty="0">
                <a:solidFill>
                  <a:schemeClr val="bg2">
                    <a:lumMod val="75000"/>
                  </a:schemeClr>
                </a:solidFill>
              </a:rPr>
              <a:t> </a:t>
            </a:r>
          </a:p>
        </p:txBody>
      </p:sp>
    </p:spTree>
    <p:extLst>
      <p:ext uri="{BB962C8B-B14F-4D97-AF65-F5344CB8AC3E}">
        <p14:creationId xmlns:p14="http://schemas.microsoft.com/office/powerpoint/2010/main" val="23888131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F5ECC3-D589-4C3E-A9E0-3CD40908CAC0}"/>
              </a:ext>
            </a:extLst>
          </p:cNvPr>
          <p:cNvSpPr>
            <a:spLocks noGrp="1"/>
          </p:cNvSpPr>
          <p:nvPr>
            <p:ph type="sldNum" sz="quarter" idx="12"/>
          </p:nvPr>
        </p:nvSpPr>
        <p:spPr>
          <a:xfrm>
            <a:off x="11425805" y="6356350"/>
            <a:ext cx="557169" cy="365125"/>
          </a:xfrm>
        </p:spPr>
        <p:txBody>
          <a:bodyPr/>
          <a:lstStyle/>
          <a:p>
            <a:fld id="{9F773608-E61B-4C05-A29B-372B83DFF11A}" type="slidenum">
              <a:rPr lang="en-DE" smtClean="0"/>
              <a:t>58</a:t>
            </a:fld>
            <a:endParaRPr lang="en-DE" dirty="0"/>
          </a:p>
        </p:txBody>
      </p:sp>
      <p:pic>
        <p:nvPicPr>
          <p:cNvPr id="5" name="Picture 4" descr="A picture containing drawing&#10;&#10;Description automatically generated">
            <a:extLst>
              <a:ext uri="{FF2B5EF4-FFF2-40B4-BE49-F238E27FC236}">
                <a16:creationId xmlns:a16="http://schemas.microsoft.com/office/drawing/2014/main" id="{49E75C94-5E1D-41C5-8388-F28D5386A27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1344389" y="6356350"/>
            <a:ext cx="360000" cy="360000"/>
          </a:xfrm>
          <a:prstGeom prst="rect">
            <a:avLst/>
          </a:prstGeom>
        </p:spPr>
      </p:pic>
      <p:sp>
        <p:nvSpPr>
          <p:cNvPr id="4" name="文本占位符 1">
            <a:extLst>
              <a:ext uri="{FF2B5EF4-FFF2-40B4-BE49-F238E27FC236}">
                <a16:creationId xmlns:a16="http://schemas.microsoft.com/office/drawing/2014/main" id="{AA774AE9-2582-4FD3-B506-CCA904B447BF}"/>
              </a:ext>
            </a:extLst>
          </p:cNvPr>
          <p:cNvSpPr txBox="1">
            <a:spLocks/>
          </p:cNvSpPr>
          <p:nvPr/>
        </p:nvSpPr>
        <p:spPr>
          <a:xfrm>
            <a:off x="431370" y="433319"/>
            <a:ext cx="4567350" cy="4662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ltLang="zh-CN" sz="2400" dirty="0">
                <a:solidFill>
                  <a:srgbClr val="FF0000"/>
                </a:solidFill>
                <a:latin typeface="Arial" panose="020B0604020202020204" pitchFamily="34" charset="0"/>
                <a:ea typeface="Arial Unicode MS" pitchFamily="34" charset="-122"/>
                <a:cs typeface="Arial" panose="020B0604020202020204" pitchFamily="34" charset="0"/>
              </a:rPr>
              <a:t>SEMS Portal: Startpagina</a:t>
            </a:r>
          </a:p>
        </p:txBody>
      </p:sp>
      <p:pic>
        <p:nvPicPr>
          <p:cNvPr id="8" name="Picture 7" descr="Graphical user interface&#10;&#10;Description automatically generated">
            <a:extLst>
              <a:ext uri="{FF2B5EF4-FFF2-40B4-BE49-F238E27FC236}">
                <a16:creationId xmlns:a16="http://schemas.microsoft.com/office/drawing/2014/main" id="{C2CD979E-459B-4B54-97CC-D33592E99C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370" y="1201290"/>
            <a:ext cx="9600904" cy="4455419"/>
          </a:xfrm>
          <a:prstGeom prst="rect">
            <a:avLst/>
          </a:prstGeom>
          <a:ln>
            <a:solidFill>
              <a:schemeClr val="bg2"/>
            </a:solidFill>
          </a:ln>
        </p:spPr>
      </p:pic>
      <p:pic>
        <p:nvPicPr>
          <p:cNvPr id="7" name="Picture 6">
            <a:extLst>
              <a:ext uri="{FF2B5EF4-FFF2-40B4-BE49-F238E27FC236}">
                <a16:creationId xmlns:a16="http://schemas.microsoft.com/office/drawing/2014/main" id="{A85D425A-CC5D-46F8-9FF3-8E1062E44CE0}"/>
              </a:ext>
            </a:extLst>
          </p:cNvPr>
          <p:cNvPicPr>
            <a:picLocks noChangeAspect="1"/>
          </p:cNvPicPr>
          <p:nvPr/>
        </p:nvPicPr>
        <p:blipFill rotWithShape="1">
          <a:blip r:embed="rId5"/>
          <a:srcRect l="91500" t="11284" r="1000" b="51108"/>
          <a:stretch/>
        </p:blipFill>
        <p:spPr>
          <a:xfrm>
            <a:off x="10345783" y="1904268"/>
            <a:ext cx="1637191" cy="4446958"/>
          </a:xfrm>
          <a:prstGeom prst="rect">
            <a:avLst/>
          </a:prstGeom>
        </p:spPr>
      </p:pic>
      <p:sp>
        <p:nvSpPr>
          <p:cNvPr id="6" name="Rectangle: Rounded Corners 5">
            <a:extLst>
              <a:ext uri="{FF2B5EF4-FFF2-40B4-BE49-F238E27FC236}">
                <a16:creationId xmlns:a16="http://schemas.microsoft.com/office/drawing/2014/main" id="{82924489-513C-4894-8843-233E1FD497A4}"/>
              </a:ext>
            </a:extLst>
          </p:cNvPr>
          <p:cNvSpPr/>
          <p:nvPr/>
        </p:nvSpPr>
        <p:spPr>
          <a:xfrm>
            <a:off x="9154064" y="1182751"/>
            <a:ext cx="799833" cy="38367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0" name="Straight Arrow Connector 9">
            <a:extLst>
              <a:ext uri="{FF2B5EF4-FFF2-40B4-BE49-F238E27FC236}">
                <a16:creationId xmlns:a16="http://schemas.microsoft.com/office/drawing/2014/main" id="{F79C3F65-09F4-4ACB-B31A-F0FC0E740034}"/>
              </a:ext>
            </a:extLst>
          </p:cNvPr>
          <p:cNvCxnSpPr>
            <a:cxnSpLocks/>
            <a:stCxn id="6" idx="3"/>
            <a:endCxn id="7" idx="0"/>
          </p:cNvCxnSpPr>
          <p:nvPr/>
        </p:nvCxnSpPr>
        <p:spPr>
          <a:xfrm>
            <a:off x="9953897" y="1374586"/>
            <a:ext cx="1210482" cy="52968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3ACCB677-F912-49CC-8884-5075BC7A3BB0}"/>
              </a:ext>
            </a:extLst>
          </p:cNvPr>
          <p:cNvSpPr/>
          <p:nvPr/>
        </p:nvSpPr>
        <p:spPr>
          <a:xfrm>
            <a:off x="7294667" y="1182751"/>
            <a:ext cx="385048" cy="38367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Rectangle: Rounded Corners 20">
            <a:extLst>
              <a:ext uri="{FF2B5EF4-FFF2-40B4-BE49-F238E27FC236}">
                <a16:creationId xmlns:a16="http://schemas.microsoft.com/office/drawing/2014/main" id="{AA45A9BB-36F9-470F-BEB1-6F4A4EC9A22F}"/>
              </a:ext>
            </a:extLst>
          </p:cNvPr>
          <p:cNvSpPr/>
          <p:nvPr/>
        </p:nvSpPr>
        <p:spPr>
          <a:xfrm>
            <a:off x="7733003" y="1182751"/>
            <a:ext cx="675338" cy="38367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Textfeld 7">
            <a:extLst>
              <a:ext uri="{FF2B5EF4-FFF2-40B4-BE49-F238E27FC236}">
                <a16:creationId xmlns:a16="http://schemas.microsoft.com/office/drawing/2014/main" id="{4EC3A9BA-D48B-4087-8A29-B2788BEB2232}"/>
              </a:ext>
            </a:extLst>
          </p:cNvPr>
          <p:cNvSpPr txBox="1"/>
          <p:nvPr/>
        </p:nvSpPr>
        <p:spPr>
          <a:xfrm>
            <a:off x="7857646" y="205062"/>
            <a:ext cx="2671017" cy="338554"/>
          </a:xfrm>
          <a:prstGeom prst="rect">
            <a:avLst/>
          </a:prstGeom>
          <a:noFill/>
          <a:effectLst/>
        </p:spPr>
        <p:txBody>
          <a:bodyPr wrap="square" rtlCol="0">
            <a:spAutoFit/>
          </a:bodyPr>
          <a:lstStyle>
            <a:defPPr>
              <a:defRPr lang="en-DE"/>
            </a:defPPr>
            <a:lvl1pPr defTabSz="914377">
              <a:defRPr sz="1600" b="0">
                <a:solidFill>
                  <a:schemeClr val="tx2">
                    <a:lumMod val="75000"/>
                  </a:schemeClr>
                </a:solidFill>
              </a:defRPr>
            </a:lvl1pPr>
          </a:lstStyle>
          <a:p>
            <a:r>
              <a:rPr lang="de-DE" dirty="0"/>
              <a:t>Demo PV Plants</a:t>
            </a:r>
          </a:p>
        </p:txBody>
      </p:sp>
      <p:sp>
        <p:nvSpPr>
          <p:cNvPr id="23" name="Textfeld 7">
            <a:extLst>
              <a:ext uri="{FF2B5EF4-FFF2-40B4-BE49-F238E27FC236}">
                <a16:creationId xmlns:a16="http://schemas.microsoft.com/office/drawing/2014/main" id="{3527A9EA-95FE-4E55-87ED-253E6E06F8BD}"/>
              </a:ext>
            </a:extLst>
          </p:cNvPr>
          <p:cNvSpPr txBox="1"/>
          <p:nvPr/>
        </p:nvSpPr>
        <p:spPr>
          <a:xfrm>
            <a:off x="8292735" y="495934"/>
            <a:ext cx="2053047" cy="338554"/>
          </a:xfrm>
          <a:prstGeom prst="rect">
            <a:avLst/>
          </a:prstGeom>
          <a:noFill/>
          <a:effectLst/>
        </p:spPr>
        <p:txBody>
          <a:bodyPr wrap="square" rtlCol="0">
            <a:spAutoFit/>
          </a:bodyPr>
          <a:lstStyle>
            <a:defPPr>
              <a:defRPr lang="en-DE"/>
            </a:defPPr>
            <a:lvl1pPr defTabSz="914377">
              <a:defRPr sz="1600" b="0">
                <a:solidFill>
                  <a:schemeClr val="tx2">
                    <a:lumMod val="75000"/>
                  </a:schemeClr>
                </a:solidFill>
              </a:defRPr>
            </a:lvl1pPr>
          </a:lstStyle>
          <a:p>
            <a:r>
              <a:rPr lang="de-DE" dirty="0"/>
              <a:t>Bedieningshandleiding</a:t>
            </a:r>
          </a:p>
        </p:txBody>
      </p:sp>
      <p:cxnSp>
        <p:nvCxnSpPr>
          <p:cNvPr id="25" name="Straight Arrow Connector 24">
            <a:extLst>
              <a:ext uri="{FF2B5EF4-FFF2-40B4-BE49-F238E27FC236}">
                <a16:creationId xmlns:a16="http://schemas.microsoft.com/office/drawing/2014/main" id="{4DF306EB-5FC9-4358-BD4E-B4626B787B30}"/>
              </a:ext>
            </a:extLst>
          </p:cNvPr>
          <p:cNvCxnSpPr>
            <a:cxnSpLocks/>
            <a:stCxn id="22" idx="1"/>
            <a:endCxn id="20" idx="0"/>
          </p:cNvCxnSpPr>
          <p:nvPr/>
        </p:nvCxnSpPr>
        <p:spPr>
          <a:xfrm flipH="1">
            <a:off x="7487191" y="374339"/>
            <a:ext cx="370455" cy="80841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67A0085E-FD0E-4F13-8775-8AA8F1E991D9}"/>
              </a:ext>
            </a:extLst>
          </p:cNvPr>
          <p:cNvCxnSpPr>
            <a:cxnSpLocks/>
            <a:stCxn id="23" idx="1"/>
            <a:endCxn id="21" idx="0"/>
          </p:cNvCxnSpPr>
          <p:nvPr/>
        </p:nvCxnSpPr>
        <p:spPr>
          <a:xfrm flipH="1">
            <a:off x="8070672" y="665211"/>
            <a:ext cx="222063" cy="51754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Rounded Corners 32">
            <a:extLst>
              <a:ext uri="{FF2B5EF4-FFF2-40B4-BE49-F238E27FC236}">
                <a16:creationId xmlns:a16="http://schemas.microsoft.com/office/drawing/2014/main" id="{27E40D1E-F740-4D88-BC41-309FBA38B4DD}"/>
              </a:ext>
            </a:extLst>
          </p:cNvPr>
          <p:cNvSpPr/>
          <p:nvPr/>
        </p:nvSpPr>
        <p:spPr>
          <a:xfrm>
            <a:off x="8461629" y="1182751"/>
            <a:ext cx="639147" cy="38367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Textfeld 7">
            <a:extLst>
              <a:ext uri="{FF2B5EF4-FFF2-40B4-BE49-F238E27FC236}">
                <a16:creationId xmlns:a16="http://schemas.microsoft.com/office/drawing/2014/main" id="{683A84A3-10B6-4C4A-A742-1C58A3618C7A}"/>
              </a:ext>
            </a:extLst>
          </p:cNvPr>
          <p:cNvSpPr txBox="1"/>
          <p:nvPr/>
        </p:nvSpPr>
        <p:spPr>
          <a:xfrm>
            <a:off x="8854434" y="775253"/>
            <a:ext cx="1739538" cy="338554"/>
          </a:xfrm>
          <a:prstGeom prst="rect">
            <a:avLst/>
          </a:prstGeom>
          <a:noFill/>
          <a:effectLst/>
        </p:spPr>
        <p:txBody>
          <a:bodyPr wrap="square" rtlCol="0">
            <a:spAutoFit/>
          </a:bodyPr>
          <a:lstStyle>
            <a:defPPr>
              <a:defRPr lang="en-DE"/>
            </a:defPPr>
            <a:lvl1pPr defTabSz="914377">
              <a:defRPr sz="1600" b="0">
                <a:solidFill>
                  <a:schemeClr val="tx2">
                    <a:lumMod val="75000"/>
                  </a:schemeClr>
                </a:solidFill>
              </a:defRPr>
            </a:lvl1pPr>
          </a:lstStyle>
          <a:p>
            <a:r>
              <a:rPr lang="de-DE" dirty="0"/>
              <a:t>GDPR info</a:t>
            </a:r>
          </a:p>
        </p:txBody>
      </p:sp>
      <p:cxnSp>
        <p:nvCxnSpPr>
          <p:cNvPr id="35" name="Straight Arrow Connector 34">
            <a:extLst>
              <a:ext uri="{FF2B5EF4-FFF2-40B4-BE49-F238E27FC236}">
                <a16:creationId xmlns:a16="http://schemas.microsoft.com/office/drawing/2014/main" id="{B5EE21C3-9D93-47C6-95BA-34A59FCF57CD}"/>
              </a:ext>
            </a:extLst>
          </p:cNvPr>
          <p:cNvCxnSpPr>
            <a:cxnSpLocks/>
            <a:stCxn id="34" idx="1"/>
            <a:endCxn id="33" idx="0"/>
          </p:cNvCxnSpPr>
          <p:nvPr/>
        </p:nvCxnSpPr>
        <p:spPr>
          <a:xfrm flipH="1">
            <a:off x="8781203" y="944530"/>
            <a:ext cx="73231" cy="23822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B616DFD1-CEF7-415C-ADBB-B8E364AF79D5}"/>
              </a:ext>
            </a:extLst>
          </p:cNvPr>
          <p:cNvSpPr/>
          <p:nvPr/>
        </p:nvSpPr>
        <p:spPr>
          <a:xfrm>
            <a:off x="7184571" y="3004457"/>
            <a:ext cx="1532709" cy="80119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 name="Textfeld 7">
            <a:extLst>
              <a:ext uri="{FF2B5EF4-FFF2-40B4-BE49-F238E27FC236}">
                <a16:creationId xmlns:a16="http://schemas.microsoft.com/office/drawing/2014/main" id="{F4FDCEDA-C9F2-47E7-B209-6913F9630863}"/>
              </a:ext>
            </a:extLst>
          </p:cNvPr>
          <p:cNvSpPr txBox="1"/>
          <p:nvPr/>
        </p:nvSpPr>
        <p:spPr>
          <a:xfrm>
            <a:off x="8181704" y="5854235"/>
            <a:ext cx="850076" cy="338554"/>
          </a:xfrm>
          <a:prstGeom prst="rect">
            <a:avLst/>
          </a:prstGeom>
          <a:noFill/>
          <a:effectLst/>
        </p:spPr>
        <p:txBody>
          <a:bodyPr wrap="square" rtlCol="0">
            <a:spAutoFit/>
          </a:bodyPr>
          <a:lstStyle>
            <a:defPPr>
              <a:defRPr lang="en-DE"/>
            </a:defPPr>
            <a:lvl1pPr defTabSz="914377">
              <a:defRPr sz="1600" b="0">
                <a:solidFill>
                  <a:schemeClr val="tx2">
                    <a:lumMod val="75000"/>
                  </a:schemeClr>
                </a:solidFill>
              </a:defRPr>
            </a:lvl1pPr>
          </a:lstStyle>
          <a:p>
            <a:r>
              <a:rPr lang="de-DE" dirty="0"/>
              <a:t>Log in</a:t>
            </a:r>
          </a:p>
        </p:txBody>
      </p:sp>
      <p:cxnSp>
        <p:nvCxnSpPr>
          <p:cNvPr id="42" name="Straight Arrow Connector 41">
            <a:extLst>
              <a:ext uri="{FF2B5EF4-FFF2-40B4-BE49-F238E27FC236}">
                <a16:creationId xmlns:a16="http://schemas.microsoft.com/office/drawing/2014/main" id="{6D4A02B2-2C34-4187-8BAF-293246B78841}"/>
              </a:ext>
            </a:extLst>
          </p:cNvPr>
          <p:cNvCxnSpPr>
            <a:cxnSpLocks/>
            <a:stCxn id="41" idx="0"/>
            <a:endCxn id="40" idx="2"/>
          </p:cNvCxnSpPr>
          <p:nvPr/>
        </p:nvCxnSpPr>
        <p:spPr>
          <a:xfrm flipH="1" flipV="1">
            <a:off x="7950926" y="3805647"/>
            <a:ext cx="655816" cy="20485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EB77C8F-2518-4F38-BAD1-435976868B09}"/>
              </a:ext>
            </a:extLst>
          </p:cNvPr>
          <p:cNvSpPr txBox="1"/>
          <p:nvPr/>
        </p:nvSpPr>
        <p:spPr>
          <a:xfrm>
            <a:off x="5086205" y="6463889"/>
            <a:ext cx="2019589" cy="261610"/>
          </a:xfrm>
          <a:prstGeom prst="rect">
            <a:avLst/>
          </a:prstGeom>
          <a:noFill/>
        </p:spPr>
        <p:txBody>
          <a:bodyPr wrap="square" rtlCol="0">
            <a:spAutoFit/>
          </a:bodyPr>
          <a:lstStyle/>
          <a:p>
            <a:pPr algn="ctr"/>
            <a:r>
              <a:rPr lang="es-ES" sz="1100" dirty="0">
                <a:solidFill>
                  <a:schemeClr val="bg2">
                    <a:lumMod val="75000"/>
                  </a:schemeClr>
                </a:solidFill>
                <a:hlinkClick r:id="rId6"/>
              </a:rPr>
              <a:t>www.semsportal.com</a:t>
            </a:r>
            <a:r>
              <a:rPr lang="es-ES" sz="1100" dirty="0">
                <a:solidFill>
                  <a:schemeClr val="bg2">
                    <a:lumMod val="75000"/>
                  </a:schemeClr>
                </a:solidFill>
              </a:rPr>
              <a:t> </a:t>
            </a:r>
          </a:p>
        </p:txBody>
      </p:sp>
    </p:spTree>
    <p:extLst>
      <p:ext uri="{BB962C8B-B14F-4D97-AF65-F5344CB8AC3E}">
        <p14:creationId xmlns:p14="http://schemas.microsoft.com/office/powerpoint/2010/main" val="13495691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F5ECC3-D589-4C3E-A9E0-3CD40908CAC0}"/>
              </a:ext>
            </a:extLst>
          </p:cNvPr>
          <p:cNvSpPr>
            <a:spLocks noGrp="1"/>
          </p:cNvSpPr>
          <p:nvPr>
            <p:ph type="sldNum" sz="quarter" idx="12"/>
          </p:nvPr>
        </p:nvSpPr>
        <p:spPr>
          <a:xfrm>
            <a:off x="11425805" y="6356350"/>
            <a:ext cx="557169" cy="365125"/>
          </a:xfrm>
        </p:spPr>
        <p:txBody>
          <a:bodyPr/>
          <a:lstStyle/>
          <a:p>
            <a:fld id="{9F773608-E61B-4C05-A29B-372B83DFF11A}" type="slidenum">
              <a:rPr lang="en-DE" smtClean="0"/>
              <a:t>59</a:t>
            </a:fld>
            <a:endParaRPr lang="en-DE" dirty="0"/>
          </a:p>
        </p:txBody>
      </p:sp>
      <p:pic>
        <p:nvPicPr>
          <p:cNvPr id="5" name="Picture 4" descr="A picture containing drawing&#10;&#10;Description automatically generated">
            <a:extLst>
              <a:ext uri="{FF2B5EF4-FFF2-40B4-BE49-F238E27FC236}">
                <a16:creationId xmlns:a16="http://schemas.microsoft.com/office/drawing/2014/main" id="{49E75C94-5E1D-41C5-8388-F28D5386A27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1344389" y="6356350"/>
            <a:ext cx="360000" cy="360000"/>
          </a:xfrm>
          <a:prstGeom prst="rect">
            <a:avLst/>
          </a:prstGeom>
        </p:spPr>
      </p:pic>
      <p:sp>
        <p:nvSpPr>
          <p:cNvPr id="4" name="文本占位符 1">
            <a:extLst>
              <a:ext uri="{FF2B5EF4-FFF2-40B4-BE49-F238E27FC236}">
                <a16:creationId xmlns:a16="http://schemas.microsoft.com/office/drawing/2014/main" id="{AA774AE9-2582-4FD3-B506-CCA904B447BF}"/>
              </a:ext>
            </a:extLst>
          </p:cNvPr>
          <p:cNvSpPr txBox="1">
            <a:spLocks/>
          </p:cNvSpPr>
          <p:nvPr/>
        </p:nvSpPr>
        <p:spPr>
          <a:xfrm>
            <a:off x="431370" y="433319"/>
            <a:ext cx="5028904" cy="4662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ltLang="zh-CN" sz="2400" dirty="0">
                <a:solidFill>
                  <a:srgbClr val="FF0000"/>
                </a:solidFill>
                <a:latin typeface="Arial" panose="020B0604020202020204" pitchFamily="34" charset="0"/>
                <a:ea typeface="Arial Unicode MS" pitchFamily="34" charset="-122"/>
                <a:cs typeface="Arial" panose="020B0604020202020204" pitchFamily="34" charset="0"/>
              </a:rPr>
              <a:t>SEMS Portal: </a:t>
            </a:r>
            <a:r>
              <a:rPr lang="en-GB" altLang="zh-CN" sz="2400" dirty="0" err="1">
                <a:solidFill>
                  <a:srgbClr val="FF0000"/>
                </a:solidFill>
                <a:latin typeface="Arial" panose="020B0604020202020204" pitchFamily="34" charset="0"/>
                <a:ea typeface="Arial Unicode MS" pitchFamily="34" charset="-122"/>
                <a:cs typeface="Arial" panose="020B0604020202020204" pitchFamily="34" charset="0"/>
              </a:rPr>
              <a:t>Registreren</a:t>
            </a:r>
            <a:endParaRPr lang="en-GB" altLang="zh-CN" sz="2400" dirty="0">
              <a:solidFill>
                <a:srgbClr val="FF0000"/>
              </a:solidFill>
              <a:latin typeface="Arial" panose="020B0604020202020204" pitchFamily="34" charset="0"/>
              <a:ea typeface="Arial Unicode MS" pitchFamily="34" charset="-122"/>
              <a:cs typeface="Arial" panose="020B0604020202020204" pitchFamily="34" charset="0"/>
            </a:endParaRPr>
          </a:p>
        </p:txBody>
      </p:sp>
      <p:pic>
        <p:nvPicPr>
          <p:cNvPr id="8" name="Picture 7" descr="Graphical user interface&#10;&#10;Description automatically generated">
            <a:extLst>
              <a:ext uri="{FF2B5EF4-FFF2-40B4-BE49-F238E27FC236}">
                <a16:creationId xmlns:a16="http://schemas.microsoft.com/office/drawing/2014/main" id="{C2CD979E-459B-4B54-97CC-D33592E99C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370" y="1201290"/>
            <a:ext cx="6850632" cy="3179121"/>
          </a:xfrm>
          <a:prstGeom prst="rect">
            <a:avLst/>
          </a:prstGeom>
          <a:ln>
            <a:solidFill>
              <a:schemeClr val="bg2"/>
            </a:solidFill>
          </a:ln>
        </p:spPr>
      </p:pic>
      <p:pic>
        <p:nvPicPr>
          <p:cNvPr id="3" name="Picture 2">
            <a:extLst>
              <a:ext uri="{FF2B5EF4-FFF2-40B4-BE49-F238E27FC236}">
                <a16:creationId xmlns:a16="http://schemas.microsoft.com/office/drawing/2014/main" id="{EAD44550-EA86-4D28-93DA-65C40683AFF8}"/>
              </a:ext>
            </a:extLst>
          </p:cNvPr>
          <p:cNvPicPr>
            <a:picLocks noChangeAspect="1"/>
          </p:cNvPicPr>
          <p:nvPr/>
        </p:nvPicPr>
        <p:blipFill>
          <a:blip r:embed="rId5"/>
          <a:stretch>
            <a:fillRect/>
          </a:stretch>
        </p:blipFill>
        <p:spPr>
          <a:xfrm>
            <a:off x="7494542" y="1201290"/>
            <a:ext cx="4410075" cy="4105275"/>
          </a:xfrm>
          <a:prstGeom prst="rect">
            <a:avLst/>
          </a:prstGeom>
        </p:spPr>
      </p:pic>
      <p:sp>
        <p:nvSpPr>
          <p:cNvPr id="6" name="Rectangle: Rounded Corners 5">
            <a:extLst>
              <a:ext uri="{FF2B5EF4-FFF2-40B4-BE49-F238E27FC236}">
                <a16:creationId xmlns:a16="http://schemas.microsoft.com/office/drawing/2014/main" id="{F695E652-C436-4F67-BC67-03A2F6A1DF19}"/>
              </a:ext>
            </a:extLst>
          </p:cNvPr>
          <p:cNvSpPr/>
          <p:nvPr/>
        </p:nvSpPr>
        <p:spPr>
          <a:xfrm>
            <a:off x="5738949" y="2847704"/>
            <a:ext cx="574766" cy="15726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0" name="Straight Arrow Connector 9">
            <a:extLst>
              <a:ext uri="{FF2B5EF4-FFF2-40B4-BE49-F238E27FC236}">
                <a16:creationId xmlns:a16="http://schemas.microsoft.com/office/drawing/2014/main" id="{FA86B65F-DFBF-4AEC-8BB3-3B6D2445F7D4}"/>
              </a:ext>
            </a:extLst>
          </p:cNvPr>
          <p:cNvCxnSpPr>
            <a:cxnSpLocks/>
            <a:stCxn id="6" idx="3"/>
            <a:endCxn id="3" idx="1"/>
          </p:cNvCxnSpPr>
          <p:nvPr/>
        </p:nvCxnSpPr>
        <p:spPr>
          <a:xfrm>
            <a:off x="6313715" y="2926336"/>
            <a:ext cx="1180827" cy="32759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72CAB7B-B9F0-4FC8-A8CC-FEBF7122F41C}"/>
              </a:ext>
            </a:extLst>
          </p:cNvPr>
          <p:cNvSpPr txBox="1"/>
          <p:nvPr/>
        </p:nvSpPr>
        <p:spPr>
          <a:xfrm>
            <a:off x="5086205" y="6463889"/>
            <a:ext cx="2019589" cy="261610"/>
          </a:xfrm>
          <a:prstGeom prst="rect">
            <a:avLst/>
          </a:prstGeom>
          <a:noFill/>
        </p:spPr>
        <p:txBody>
          <a:bodyPr wrap="square" rtlCol="0">
            <a:spAutoFit/>
          </a:bodyPr>
          <a:lstStyle/>
          <a:p>
            <a:pPr algn="ctr"/>
            <a:r>
              <a:rPr lang="es-ES" sz="1100" dirty="0">
                <a:solidFill>
                  <a:schemeClr val="bg2">
                    <a:lumMod val="75000"/>
                  </a:schemeClr>
                </a:solidFill>
                <a:hlinkClick r:id="rId6"/>
              </a:rPr>
              <a:t>www.semsportal.com</a:t>
            </a:r>
            <a:r>
              <a:rPr lang="es-ES" sz="1100" dirty="0">
                <a:solidFill>
                  <a:schemeClr val="bg2">
                    <a:lumMod val="75000"/>
                  </a:schemeClr>
                </a:solidFill>
              </a:rPr>
              <a:t> </a:t>
            </a:r>
          </a:p>
        </p:txBody>
      </p:sp>
    </p:spTree>
    <p:extLst>
      <p:ext uri="{BB962C8B-B14F-4D97-AF65-F5344CB8AC3E}">
        <p14:creationId xmlns:p14="http://schemas.microsoft.com/office/powerpoint/2010/main" val="10536088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6">
            <a:extLst>
              <a:ext uri="{FF2B5EF4-FFF2-40B4-BE49-F238E27FC236}">
                <a16:creationId xmlns:a16="http://schemas.microsoft.com/office/drawing/2014/main" id="{5C9DE003-9F67-4201-8319-89D7A2B9D5A2}"/>
              </a:ext>
            </a:extLst>
          </p:cNvPr>
          <p:cNvSpPr txBox="1"/>
          <p:nvPr/>
        </p:nvSpPr>
        <p:spPr>
          <a:xfrm>
            <a:off x="527047" y="1170638"/>
            <a:ext cx="9678309" cy="1524007"/>
          </a:xfrm>
          <a:prstGeom prst="rect">
            <a:avLst/>
          </a:prstGeom>
          <a:noFill/>
        </p:spPr>
        <p:txBody>
          <a:bodyPr wrap="square" rtlCol="0">
            <a:spAutoFit/>
          </a:bodyPr>
          <a:lstStyle/>
          <a:p>
            <a:pPr>
              <a:lnSpc>
                <a:spcPct val="150000"/>
              </a:lnSpc>
            </a:pPr>
            <a:r>
              <a:rPr lang="en-GB" sz="1600" dirty="0">
                <a:solidFill>
                  <a:schemeClr val="tx1">
                    <a:lumMod val="75000"/>
                    <a:lumOff val="25000"/>
                  </a:schemeClr>
                </a:solidFill>
                <a:latin typeface="Arial" panose="020B0604020202020204" pitchFamily="34" charset="0"/>
                <a:cs typeface="Arial" panose="020B0604020202020204" pitchFamily="34" charset="0"/>
              </a:rPr>
              <a:t>Vermijd locaties met directe blootstelling aan:</a:t>
            </a:r>
          </a:p>
          <a:p>
            <a:pPr marL="285750" indent="-285750">
              <a:lnSpc>
                <a:spcPct val="150000"/>
              </a:lnSpc>
              <a:buFont typeface="Arial" panose="020B0604020202020204" pitchFamily="34" charset="0"/>
              <a:buChar char="•"/>
            </a:pPr>
            <a:r>
              <a:rPr lang="en-GB" sz="1600" dirty="0">
                <a:solidFill>
                  <a:schemeClr val="tx1">
                    <a:lumMod val="75000"/>
                    <a:lumOff val="25000"/>
                  </a:schemeClr>
                </a:solidFill>
                <a:latin typeface="Arial" panose="020B0604020202020204" pitchFamily="34" charset="0"/>
                <a:cs typeface="Arial" panose="020B0604020202020204" pitchFamily="34" charset="0"/>
              </a:rPr>
              <a:t>Zonlicht</a:t>
            </a:r>
          </a:p>
          <a:p>
            <a:pPr marL="285750" indent="-285750">
              <a:lnSpc>
                <a:spcPct val="150000"/>
              </a:lnSpc>
              <a:buFont typeface="Arial" panose="020B0604020202020204" pitchFamily="34" charset="0"/>
              <a:buChar char="•"/>
            </a:pPr>
            <a:r>
              <a:rPr lang="en-GB" sz="1600" dirty="0">
                <a:solidFill>
                  <a:schemeClr val="tx1">
                    <a:lumMod val="75000"/>
                    <a:lumOff val="25000"/>
                  </a:schemeClr>
                </a:solidFill>
                <a:latin typeface="Arial" panose="020B0604020202020204" pitchFamily="34" charset="0"/>
                <a:cs typeface="Arial" panose="020B0604020202020204" pitchFamily="34" charset="0"/>
              </a:rPr>
              <a:t>Regen</a:t>
            </a:r>
          </a:p>
          <a:p>
            <a:pPr marL="285750" indent="-285750">
              <a:lnSpc>
                <a:spcPct val="150000"/>
              </a:lnSpc>
              <a:buFont typeface="Arial" panose="020B0604020202020204" pitchFamily="34" charset="0"/>
              <a:buChar char="•"/>
            </a:pPr>
            <a:r>
              <a:rPr lang="en-GB" sz="1600" dirty="0">
                <a:solidFill>
                  <a:schemeClr val="tx1">
                    <a:lumMod val="75000"/>
                    <a:lumOff val="25000"/>
                  </a:schemeClr>
                </a:solidFill>
                <a:latin typeface="Arial" panose="020B0604020202020204" pitchFamily="34" charset="0"/>
                <a:cs typeface="Arial" panose="020B0604020202020204" pitchFamily="34" charset="0"/>
              </a:rPr>
              <a:t>Sneeuw </a:t>
            </a:r>
          </a:p>
        </p:txBody>
      </p:sp>
      <p:sp>
        <p:nvSpPr>
          <p:cNvPr id="2" name="Slide Number Placeholder 1">
            <a:extLst>
              <a:ext uri="{FF2B5EF4-FFF2-40B4-BE49-F238E27FC236}">
                <a16:creationId xmlns:a16="http://schemas.microsoft.com/office/drawing/2014/main" id="{86F5ECC3-D589-4C3E-A9E0-3CD40908CAC0}"/>
              </a:ext>
            </a:extLst>
          </p:cNvPr>
          <p:cNvSpPr>
            <a:spLocks noGrp="1"/>
          </p:cNvSpPr>
          <p:nvPr>
            <p:ph type="sldNum" sz="quarter" idx="12"/>
          </p:nvPr>
        </p:nvSpPr>
        <p:spPr>
          <a:xfrm>
            <a:off x="11425805" y="6356350"/>
            <a:ext cx="557169" cy="365125"/>
          </a:xfrm>
        </p:spPr>
        <p:txBody>
          <a:bodyPr/>
          <a:lstStyle/>
          <a:p>
            <a:fld id="{9F773608-E61B-4C05-A29B-372B83DFF11A}" type="slidenum">
              <a:rPr lang="en-DE" smtClean="0"/>
              <a:t>6</a:t>
            </a:fld>
            <a:endParaRPr lang="en-DE" dirty="0"/>
          </a:p>
        </p:txBody>
      </p:sp>
      <p:pic>
        <p:nvPicPr>
          <p:cNvPr id="5" name="Picture 4" descr="A picture containing drawing&#10;&#10;Description automatically generated">
            <a:extLst>
              <a:ext uri="{FF2B5EF4-FFF2-40B4-BE49-F238E27FC236}">
                <a16:creationId xmlns:a16="http://schemas.microsoft.com/office/drawing/2014/main" id="{49E75C94-5E1D-41C5-8388-F28D5386A27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1344389" y="6356350"/>
            <a:ext cx="360000" cy="360000"/>
          </a:xfrm>
          <a:prstGeom prst="rect">
            <a:avLst/>
          </a:prstGeom>
        </p:spPr>
      </p:pic>
      <p:sp>
        <p:nvSpPr>
          <p:cNvPr id="4" name="文本占位符 1">
            <a:extLst>
              <a:ext uri="{FF2B5EF4-FFF2-40B4-BE49-F238E27FC236}">
                <a16:creationId xmlns:a16="http://schemas.microsoft.com/office/drawing/2014/main" id="{136909C4-71E4-4A88-A3AC-78FF84B5613E}"/>
              </a:ext>
            </a:extLst>
          </p:cNvPr>
          <p:cNvSpPr txBox="1">
            <a:spLocks/>
          </p:cNvSpPr>
          <p:nvPr/>
        </p:nvSpPr>
        <p:spPr>
          <a:xfrm>
            <a:off x="431370" y="433319"/>
            <a:ext cx="7999565" cy="4662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ltLang="zh-CN" sz="2400" dirty="0">
                <a:solidFill>
                  <a:srgbClr val="FF0000"/>
                </a:solidFill>
                <a:latin typeface="Arial" panose="020B0604020202020204" pitchFamily="34" charset="0"/>
                <a:ea typeface="Arial Unicode MS" pitchFamily="34" charset="-122"/>
                <a:cs typeface="Arial" panose="020B0604020202020204" pitchFamily="34" charset="0"/>
              </a:rPr>
              <a:t>Locatie omvormer</a:t>
            </a:r>
          </a:p>
        </p:txBody>
      </p:sp>
      <p:pic>
        <p:nvPicPr>
          <p:cNvPr id="10" name="Grafik 3">
            <a:extLst>
              <a:ext uri="{FF2B5EF4-FFF2-40B4-BE49-F238E27FC236}">
                <a16:creationId xmlns:a16="http://schemas.microsoft.com/office/drawing/2014/main" id="{07C2B351-DD08-4B69-8B07-0E9E36D2B95A}"/>
              </a:ext>
            </a:extLst>
          </p:cNvPr>
          <p:cNvPicPr>
            <a:picLocks noChangeAspect="1"/>
          </p:cNvPicPr>
          <p:nvPr/>
        </p:nvPicPr>
        <p:blipFill>
          <a:blip r:embed="rId4"/>
          <a:stretch>
            <a:fillRect/>
          </a:stretch>
        </p:blipFill>
        <p:spPr>
          <a:xfrm>
            <a:off x="522514" y="3281943"/>
            <a:ext cx="11146971" cy="2272214"/>
          </a:xfrm>
          <a:prstGeom prst="rect">
            <a:avLst/>
          </a:prstGeom>
        </p:spPr>
      </p:pic>
      <p:sp>
        <p:nvSpPr>
          <p:cNvPr id="6" name="Oval 5">
            <a:extLst>
              <a:ext uri="{FF2B5EF4-FFF2-40B4-BE49-F238E27FC236}">
                <a16:creationId xmlns:a16="http://schemas.microsoft.com/office/drawing/2014/main" id="{5C896304-4679-4ACA-94A5-58D9471F57EA}"/>
              </a:ext>
            </a:extLst>
          </p:cNvPr>
          <p:cNvSpPr/>
          <p:nvPr/>
        </p:nvSpPr>
        <p:spPr>
          <a:xfrm>
            <a:off x="1845578" y="3274100"/>
            <a:ext cx="432000" cy="43200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Oval 6">
            <a:extLst>
              <a:ext uri="{FF2B5EF4-FFF2-40B4-BE49-F238E27FC236}">
                <a16:creationId xmlns:a16="http://schemas.microsoft.com/office/drawing/2014/main" id="{7B50B23E-D83D-470A-B1A7-FE149CDAE54C}"/>
              </a:ext>
            </a:extLst>
          </p:cNvPr>
          <p:cNvSpPr/>
          <p:nvPr/>
        </p:nvSpPr>
        <p:spPr>
          <a:xfrm>
            <a:off x="3726110" y="3274100"/>
            <a:ext cx="432000" cy="43200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Oval 12">
            <a:extLst>
              <a:ext uri="{FF2B5EF4-FFF2-40B4-BE49-F238E27FC236}">
                <a16:creationId xmlns:a16="http://schemas.microsoft.com/office/drawing/2014/main" id="{975466E6-525F-483D-8374-2C0DD94E57D5}"/>
              </a:ext>
            </a:extLst>
          </p:cNvPr>
          <p:cNvSpPr/>
          <p:nvPr/>
        </p:nvSpPr>
        <p:spPr>
          <a:xfrm>
            <a:off x="5606642" y="3274100"/>
            <a:ext cx="432000" cy="43200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Oval 14">
            <a:extLst>
              <a:ext uri="{FF2B5EF4-FFF2-40B4-BE49-F238E27FC236}">
                <a16:creationId xmlns:a16="http://schemas.microsoft.com/office/drawing/2014/main" id="{5AB6F9E1-1136-4B73-A1C3-DCB1D034EE19}"/>
              </a:ext>
            </a:extLst>
          </p:cNvPr>
          <p:cNvSpPr/>
          <p:nvPr/>
        </p:nvSpPr>
        <p:spPr>
          <a:xfrm>
            <a:off x="7487174" y="3274100"/>
            <a:ext cx="432000" cy="432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Oval 16">
            <a:extLst>
              <a:ext uri="{FF2B5EF4-FFF2-40B4-BE49-F238E27FC236}">
                <a16:creationId xmlns:a16="http://schemas.microsoft.com/office/drawing/2014/main" id="{333EE925-9FFF-4484-B059-2A283852E72F}"/>
              </a:ext>
            </a:extLst>
          </p:cNvPr>
          <p:cNvSpPr/>
          <p:nvPr/>
        </p:nvSpPr>
        <p:spPr>
          <a:xfrm>
            <a:off x="9341311" y="3268975"/>
            <a:ext cx="432000" cy="432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Oval 18">
            <a:extLst>
              <a:ext uri="{FF2B5EF4-FFF2-40B4-BE49-F238E27FC236}">
                <a16:creationId xmlns:a16="http://schemas.microsoft.com/office/drawing/2014/main" id="{4B4CE1FE-768C-44BC-B7DA-ADE3DFFCF836}"/>
              </a:ext>
            </a:extLst>
          </p:cNvPr>
          <p:cNvSpPr/>
          <p:nvPr/>
        </p:nvSpPr>
        <p:spPr>
          <a:xfrm>
            <a:off x="11221843" y="3268975"/>
            <a:ext cx="432000" cy="432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aphicFrame>
        <p:nvGraphicFramePr>
          <p:cNvPr id="8" name="Tabel 8">
            <a:extLst>
              <a:ext uri="{FF2B5EF4-FFF2-40B4-BE49-F238E27FC236}">
                <a16:creationId xmlns:a16="http://schemas.microsoft.com/office/drawing/2014/main" id="{DB720C6F-79FA-49DA-9C5E-61406F1FDB96}"/>
              </a:ext>
            </a:extLst>
          </p:cNvPr>
          <p:cNvGraphicFramePr>
            <a:graphicFrameLocks noGrp="1"/>
          </p:cNvGraphicFramePr>
          <p:nvPr>
            <p:extLst>
              <p:ext uri="{D42A27DB-BD31-4B8C-83A1-F6EECF244321}">
                <p14:modId xmlns:p14="http://schemas.microsoft.com/office/powerpoint/2010/main" val="1804844302"/>
              </p:ext>
            </p:extLst>
          </p:nvPr>
        </p:nvGraphicFramePr>
        <p:xfrm>
          <a:off x="657224" y="4893506"/>
          <a:ext cx="1533525" cy="516693"/>
        </p:xfrm>
        <a:graphic>
          <a:graphicData uri="http://schemas.openxmlformats.org/drawingml/2006/table">
            <a:tbl>
              <a:tblPr firstRow="1" bandRow="1">
                <a:tableStyleId>{F5AB1C69-6EDB-4FF4-983F-18BD219EF322}</a:tableStyleId>
              </a:tblPr>
              <a:tblGrid>
                <a:gridCol w="1533525">
                  <a:extLst>
                    <a:ext uri="{9D8B030D-6E8A-4147-A177-3AD203B41FA5}">
                      <a16:colId xmlns:a16="http://schemas.microsoft.com/office/drawing/2014/main" val="644281363"/>
                    </a:ext>
                  </a:extLst>
                </a:gridCol>
              </a:tblGrid>
              <a:tr h="516693">
                <a:tc>
                  <a:txBody>
                    <a:bodyPr/>
                    <a:lstStyle/>
                    <a:p>
                      <a:pPr algn="ctr"/>
                      <a:r>
                        <a:rPr lang="nl-NL" sz="1400" b="0" dirty="0">
                          <a:latin typeface="Arial" panose="020B0604020202020204" pitchFamily="34" charset="0"/>
                          <a:cs typeface="Arial" panose="020B0604020202020204" pitchFamily="34" charset="0"/>
                        </a:rPr>
                        <a:t>Geen zonlicht</a:t>
                      </a:r>
                    </a:p>
                  </a:txBody>
                  <a:tcPr/>
                </a:tc>
                <a:extLst>
                  <a:ext uri="{0D108BD9-81ED-4DB2-BD59-A6C34878D82A}">
                    <a16:rowId xmlns:a16="http://schemas.microsoft.com/office/drawing/2014/main" val="1527194195"/>
                  </a:ext>
                </a:extLst>
              </a:tr>
            </a:tbl>
          </a:graphicData>
        </a:graphic>
      </p:graphicFrame>
      <p:graphicFrame>
        <p:nvGraphicFramePr>
          <p:cNvPr id="9" name="Tabel 10">
            <a:extLst>
              <a:ext uri="{FF2B5EF4-FFF2-40B4-BE49-F238E27FC236}">
                <a16:creationId xmlns:a16="http://schemas.microsoft.com/office/drawing/2014/main" id="{4279BB57-5B87-4235-AB72-852935516B3D}"/>
              </a:ext>
            </a:extLst>
          </p:cNvPr>
          <p:cNvGraphicFramePr>
            <a:graphicFrameLocks noGrp="1"/>
          </p:cNvGraphicFramePr>
          <p:nvPr>
            <p:extLst>
              <p:ext uri="{D42A27DB-BD31-4B8C-83A1-F6EECF244321}">
                <p14:modId xmlns:p14="http://schemas.microsoft.com/office/powerpoint/2010/main" val="836359799"/>
              </p:ext>
            </p:extLst>
          </p:nvPr>
        </p:nvGraphicFramePr>
        <p:xfrm>
          <a:off x="2524858" y="4893505"/>
          <a:ext cx="1542318" cy="516693"/>
        </p:xfrm>
        <a:graphic>
          <a:graphicData uri="http://schemas.openxmlformats.org/drawingml/2006/table">
            <a:tbl>
              <a:tblPr firstRow="1" bandRow="1">
                <a:tableStyleId>{F5AB1C69-6EDB-4FF4-983F-18BD219EF322}</a:tableStyleId>
              </a:tblPr>
              <a:tblGrid>
                <a:gridCol w="1542318">
                  <a:extLst>
                    <a:ext uri="{9D8B030D-6E8A-4147-A177-3AD203B41FA5}">
                      <a16:colId xmlns:a16="http://schemas.microsoft.com/office/drawing/2014/main" val="3264869307"/>
                    </a:ext>
                  </a:extLst>
                </a:gridCol>
              </a:tblGrid>
              <a:tr h="516693">
                <a:tc>
                  <a:txBody>
                    <a:bodyPr/>
                    <a:lstStyle/>
                    <a:p>
                      <a:pPr algn="ctr"/>
                      <a:r>
                        <a:rPr lang="nl-NL" sz="1400" b="0" dirty="0">
                          <a:latin typeface="Arial" panose="020B0604020202020204" pitchFamily="34" charset="0"/>
                          <a:cs typeface="Arial" panose="020B0604020202020204" pitchFamily="34" charset="0"/>
                        </a:rPr>
                        <a:t>Droog houden</a:t>
                      </a:r>
                    </a:p>
                  </a:txBody>
                  <a:tcPr/>
                </a:tc>
                <a:extLst>
                  <a:ext uri="{0D108BD9-81ED-4DB2-BD59-A6C34878D82A}">
                    <a16:rowId xmlns:a16="http://schemas.microsoft.com/office/drawing/2014/main" val="1661381923"/>
                  </a:ext>
                </a:extLst>
              </a:tr>
            </a:tbl>
          </a:graphicData>
        </a:graphic>
      </p:graphicFrame>
      <p:graphicFrame>
        <p:nvGraphicFramePr>
          <p:cNvPr id="11" name="Tabel 11">
            <a:extLst>
              <a:ext uri="{FF2B5EF4-FFF2-40B4-BE49-F238E27FC236}">
                <a16:creationId xmlns:a16="http://schemas.microsoft.com/office/drawing/2014/main" id="{5F752C6D-6021-4E51-9E87-0B07A85E0783}"/>
              </a:ext>
            </a:extLst>
          </p:cNvPr>
          <p:cNvGraphicFramePr>
            <a:graphicFrameLocks noGrp="1"/>
          </p:cNvGraphicFramePr>
          <p:nvPr>
            <p:extLst>
              <p:ext uri="{D42A27DB-BD31-4B8C-83A1-F6EECF244321}">
                <p14:modId xmlns:p14="http://schemas.microsoft.com/office/powerpoint/2010/main" val="2865963907"/>
              </p:ext>
            </p:extLst>
          </p:nvPr>
        </p:nvGraphicFramePr>
        <p:xfrm>
          <a:off x="4381500" y="4892038"/>
          <a:ext cx="1533525" cy="518160"/>
        </p:xfrm>
        <a:graphic>
          <a:graphicData uri="http://schemas.openxmlformats.org/drawingml/2006/table">
            <a:tbl>
              <a:tblPr firstRow="1" bandRow="1">
                <a:tableStyleId>{F5AB1C69-6EDB-4FF4-983F-18BD219EF322}</a:tableStyleId>
              </a:tblPr>
              <a:tblGrid>
                <a:gridCol w="1533525">
                  <a:extLst>
                    <a:ext uri="{9D8B030D-6E8A-4147-A177-3AD203B41FA5}">
                      <a16:colId xmlns:a16="http://schemas.microsoft.com/office/drawing/2014/main" val="667100189"/>
                    </a:ext>
                  </a:extLst>
                </a:gridCol>
              </a:tblGrid>
              <a:tr h="370840">
                <a:tc>
                  <a:txBody>
                    <a:bodyPr/>
                    <a:lstStyle/>
                    <a:p>
                      <a:pPr algn="ctr"/>
                      <a:r>
                        <a:rPr lang="nl-NL" sz="1400" b="0" dirty="0">
                          <a:latin typeface="Arial" panose="020B0604020202020204" pitchFamily="34" charset="0"/>
                          <a:cs typeface="Arial" panose="020B0604020202020204" pitchFamily="34" charset="0"/>
                        </a:rPr>
                        <a:t>Vrijhouden van sneeuw</a:t>
                      </a:r>
                    </a:p>
                  </a:txBody>
                  <a:tcPr/>
                </a:tc>
                <a:extLst>
                  <a:ext uri="{0D108BD9-81ED-4DB2-BD59-A6C34878D82A}">
                    <a16:rowId xmlns:a16="http://schemas.microsoft.com/office/drawing/2014/main" val="1106169930"/>
                  </a:ext>
                </a:extLst>
              </a:tr>
            </a:tbl>
          </a:graphicData>
        </a:graphic>
      </p:graphicFrame>
      <p:graphicFrame>
        <p:nvGraphicFramePr>
          <p:cNvPr id="12" name="Tabel 13">
            <a:extLst>
              <a:ext uri="{FF2B5EF4-FFF2-40B4-BE49-F238E27FC236}">
                <a16:creationId xmlns:a16="http://schemas.microsoft.com/office/drawing/2014/main" id="{751E4DDA-15DB-48C2-9BD6-E59A89DA4ABA}"/>
              </a:ext>
            </a:extLst>
          </p:cNvPr>
          <p:cNvGraphicFramePr>
            <a:graphicFrameLocks noGrp="1"/>
          </p:cNvGraphicFramePr>
          <p:nvPr>
            <p:extLst>
              <p:ext uri="{D42A27DB-BD31-4B8C-83A1-F6EECF244321}">
                <p14:modId xmlns:p14="http://schemas.microsoft.com/office/powerpoint/2010/main" val="1093170980"/>
              </p:ext>
            </p:extLst>
          </p:nvPr>
        </p:nvGraphicFramePr>
        <p:xfrm>
          <a:off x="6257926" y="4892038"/>
          <a:ext cx="1533525" cy="518160"/>
        </p:xfrm>
        <a:graphic>
          <a:graphicData uri="http://schemas.openxmlformats.org/drawingml/2006/table">
            <a:tbl>
              <a:tblPr firstRow="1" bandRow="1">
                <a:tableStyleId>{F5AB1C69-6EDB-4FF4-983F-18BD219EF322}</a:tableStyleId>
              </a:tblPr>
              <a:tblGrid>
                <a:gridCol w="1533525">
                  <a:extLst>
                    <a:ext uri="{9D8B030D-6E8A-4147-A177-3AD203B41FA5}">
                      <a16:colId xmlns:a16="http://schemas.microsoft.com/office/drawing/2014/main" val="21596388"/>
                    </a:ext>
                  </a:extLst>
                </a:gridCol>
              </a:tblGrid>
              <a:tr h="518160">
                <a:tc>
                  <a:txBody>
                    <a:bodyPr/>
                    <a:lstStyle/>
                    <a:p>
                      <a:pPr algn="ctr"/>
                      <a:r>
                        <a:rPr lang="nl-NL" sz="1400" b="0" dirty="0"/>
                        <a:t>Zonlicht</a:t>
                      </a:r>
                      <a:endParaRPr lang="nl-NL" sz="14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53649731"/>
                  </a:ext>
                </a:extLst>
              </a:tr>
            </a:tbl>
          </a:graphicData>
        </a:graphic>
      </p:graphicFrame>
      <p:graphicFrame>
        <p:nvGraphicFramePr>
          <p:cNvPr id="14" name="Tabel 15">
            <a:extLst>
              <a:ext uri="{FF2B5EF4-FFF2-40B4-BE49-F238E27FC236}">
                <a16:creationId xmlns:a16="http://schemas.microsoft.com/office/drawing/2014/main" id="{C09B683B-0C8B-4E2C-9475-5052A07F453D}"/>
              </a:ext>
            </a:extLst>
          </p:cNvPr>
          <p:cNvGraphicFramePr>
            <a:graphicFrameLocks noGrp="1"/>
          </p:cNvGraphicFramePr>
          <p:nvPr>
            <p:extLst>
              <p:ext uri="{D42A27DB-BD31-4B8C-83A1-F6EECF244321}">
                <p14:modId xmlns:p14="http://schemas.microsoft.com/office/powerpoint/2010/main" val="4181983279"/>
              </p:ext>
            </p:extLst>
          </p:nvPr>
        </p:nvGraphicFramePr>
        <p:xfrm>
          <a:off x="8105775" y="4892038"/>
          <a:ext cx="1533525" cy="518160"/>
        </p:xfrm>
        <a:graphic>
          <a:graphicData uri="http://schemas.openxmlformats.org/drawingml/2006/table">
            <a:tbl>
              <a:tblPr firstRow="1" bandRow="1">
                <a:tableStyleId>{F5AB1C69-6EDB-4FF4-983F-18BD219EF322}</a:tableStyleId>
              </a:tblPr>
              <a:tblGrid>
                <a:gridCol w="1533525">
                  <a:extLst>
                    <a:ext uri="{9D8B030D-6E8A-4147-A177-3AD203B41FA5}">
                      <a16:colId xmlns:a16="http://schemas.microsoft.com/office/drawing/2014/main" val="1025751961"/>
                    </a:ext>
                  </a:extLst>
                </a:gridCol>
              </a:tblGrid>
              <a:tr h="518160">
                <a:tc>
                  <a:txBody>
                    <a:bodyPr/>
                    <a:lstStyle/>
                    <a:p>
                      <a:pPr algn="ctr"/>
                      <a:r>
                        <a:rPr lang="nl-NL" sz="1400" b="0" dirty="0"/>
                        <a:t>Regen</a:t>
                      </a:r>
                      <a:endParaRPr lang="nl-NL" sz="14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762106981"/>
                  </a:ext>
                </a:extLst>
              </a:tr>
            </a:tbl>
          </a:graphicData>
        </a:graphic>
      </p:graphicFrame>
      <p:graphicFrame>
        <p:nvGraphicFramePr>
          <p:cNvPr id="16" name="Tabel 17">
            <a:extLst>
              <a:ext uri="{FF2B5EF4-FFF2-40B4-BE49-F238E27FC236}">
                <a16:creationId xmlns:a16="http://schemas.microsoft.com/office/drawing/2014/main" id="{CC661422-E91E-4DF5-87C7-48A359F2EE54}"/>
              </a:ext>
            </a:extLst>
          </p:cNvPr>
          <p:cNvGraphicFramePr>
            <a:graphicFrameLocks noGrp="1"/>
          </p:cNvGraphicFramePr>
          <p:nvPr>
            <p:extLst>
              <p:ext uri="{D42A27DB-BD31-4B8C-83A1-F6EECF244321}">
                <p14:modId xmlns:p14="http://schemas.microsoft.com/office/powerpoint/2010/main" val="2250514784"/>
              </p:ext>
            </p:extLst>
          </p:nvPr>
        </p:nvGraphicFramePr>
        <p:xfrm>
          <a:off x="9953624" y="4892038"/>
          <a:ext cx="1581152" cy="518160"/>
        </p:xfrm>
        <a:graphic>
          <a:graphicData uri="http://schemas.openxmlformats.org/drawingml/2006/table">
            <a:tbl>
              <a:tblPr firstRow="1" bandRow="1">
                <a:tableStyleId>{F5AB1C69-6EDB-4FF4-983F-18BD219EF322}</a:tableStyleId>
              </a:tblPr>
              <a:tblGrid>
                <a:gridCol w="1581152">
                  <a:extLst>
                    <a:ext uri="{9D8B030D-6E8A-4147-A177-3AD203B41FA5}">
                      <a16:colId xmlns:a16="http://schemas.microsoft.com/office/drawing/2014/main" val="2114013058"/>
                    </a:ext>
                  </a:extLst>
                </a:gridCol>
              </a:tblGrid>
              <a:tr h="518160">
                <a:tc>
                  <a:txBody>
                    <a:bodyPr/>
                    <a:lstStyle/>
                    <a:p>
                      <a:pPr algn="ctr"/>
                      <a:r>
                        <a:rPr lang="nl-NL" sz="1400" b="0" dirty="0"/>
                        <a:t>Sneeuw</a:t>
                      </a:r>
                      <a:endParaRPr lang="nl-NL" sz="14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643489"/>
                  </a:ext>
                </a:extLst>
              </a:tr>
            </a:tbl>
          </a:graphicData>
        </a:graphic>
      </p:graphicFrame>
    </p:spTree>
    <p:extLst>
      <p:ext uri="{BB962C8B-B14F-4D97-AF65-F5344CB8AC3E}">
        <p14:creationId xmlns:p14="http://schemas.microsoft.com/office/powerpoint/2010/main" val="4327520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9394B062-15C5-4D23-80C7-A35A2F42606C}"/>
              </a:ext>
            </a:extLst>
          </p:cNvPr>
          <p:cNvGrpSpPr/>
          <p:nvPr/>
        </p:nvGrpSpPr>
        <p:grpSpPr>
          <a:xfrm>
            <a:off x="2459533" y="952472"/>
            <a:ext cx="7802363" cy="5266163"/>
            <a:chOff x="3318947" y="1200150"/>
            <a:chExt cx="7802363" cy="5266163"/>
          </a:xfrm>
        </p:grpSpPr>
        <p:pic>
          <p:nvPicPr>
            <p:cNvPr id="35" name="Picture 34">
              <a:extLst>
                <a:ext uri="{FF2B5EF4-FFF2-40B4-BE49-F238E27FC236}">
                  <a16:creationId xmlns:a16="http://schemas.microsoft.com/office/drawing/2014/main" id="{3006A3E8-9812-45CE-AADF-33A16009705E}"/>
                </a:ext>
              </a:extLst>
            </p:cNvPr>
            <p:cNvPicPr>
              <a:picLocks noChangeAspect="1"/>
            </p:cNvPicPr>
            <p:nvPr/>
          </p:nvPicPr>
          <p:blipFill>
            <a:blip r:embed="rId3"/>
            <a:stretch>
              <a:fillRect/>
            </a:stretch>
          </p:blipFill>
          <p:spPr>
            <a:xfrm>
              <a:off x="3324314" y="1213392"/>
              <a:ext cx="7796996" cy="5252921"/>
            </a:xfrm>
            <a:prstGeom prst="rect">
              <a:avLst/>
            </a:prstGeom>
          </p:spPr>
        </p:pic>
        <p:sp>
          <p:nvSpPr>
            <p:cNvPr id="36" name="Rectangle 35">
              <a:extLst>
                <a:ext uri="{FF2B5EF4-FFF2-40B4-BE49-F238E27FC236}">
                  <a16:creationId xmlns:a16="http://schemas.microsoft.com/office/drawing/2014/main" id="{B93A8D4B-80BD-4F1B-B717-E6278DF12FDA}"/>
                </a:ext>
              </a:extLst>
            </p:cNvPr>
            <p:cNvSpPr/>
            <p:nvPr/>
          </p:nvSpPr>
          <p:spPr>
            <a:xfrm>
              <a:off x="3754322" y="2917282"/>
              <a:ext cx="1581150" cy="173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7" name="Picture 36">
              <a:extLst>
                <a:ext uri="{FF2B5EF4-FFF2-40B4-BE49-F238E27FC236}">
                  <a16:creationId xmlns:a16="http://schemas.microsoft.com/office/drawing/2014/main" id="{6A885E9E-0FDC-4148-BFEF-4B23F0CCAD8F}"/>
                </a:ext>
              </a:extLst>
            </p:cNvPr>
            <p:cNvPicPr>
              <a:picLocks noChangeAspect="1"/>
            </p:cNvPicPr>
            <p:nvPr/>
          </p:nvPicPr>
          <p:blipFill>
            <a:blip r:embed="rId4"/>
            <a:stretch>
              <a:fillRect/>
            </a:stretch>
          </p:blipFill>
          <p:spPr>
            <a:xfrm>
              <a:off x="3318947" y="1200150"/>
              <a:ext cx="2097688" cy="1111275"/>
            </a:xfrm>
            <a:prstGeom prst="rect">
              <a:avLst/>
            </a:prstGeom>
          </p:spPr>
        </p:pic>
      </p:grpSp>
      <p:sp>
        <p:nvSpPr>
          <p:cNvPr id="2" name="Slide Number Placeholder 1">
            <a:extLst>
              <a:ext uri="{FF2B5EF4-FFF2-40B4-BE49-F238E27FC236}">
                <a16:creationId xmlns:a16="http://schemas.microsoft.com/office/drawing/2014/main" id="{86F5ECC3-D589-4C3E-A9E0-3CD40908CAC0}"/>
              </a:ext>
            </a:extLst>
          </p:cNvPr>
          <p:cNvSpPr>
            <a:spLocks noGrp="1"/>
          </p:cNvSpPr>
          <p:nvPr>
            <p:ph type="sldNum" sz="quarter" idx="12"/>
          </p:nvPr>
        </p:nvSpPr>
        <p:spPr>
          <a:xfrm>
            <a:off x="11425805" y="6356350"/>
            <a:ext cx="557169" cy="365125"/>
          </a:xfrm>
        </p:spPr>
        <p:txBody>
          <a:bodyPr/>
          <a:lstStyle/>
          <a:p>
            <a:fld id="{9F773608-E61B-4C05-A29B-372B83DFF11A}" type="slidenum">
              <a:rPr lang="en-DE" smtClean="0"/>
              <a:t>60</a:t>
            </a:fld>
            <a:endParaRPr lang="en-DE" dirty="0"/>
          </a:p>
        </p:txBody>
      </p:sp>
      <p:pic>
        <p:nvPicPr>
          <p:cNvPr id="5" name="Picture 4" descr="A picture containing drawing&#10;&#10;Description automatically generated">
            <a:extLst>
              <a:ext uri="{FF2B5EF4-FFF2-40B4-BE49-F238E27FC236}">
                <a16:creationId xmlns:a16="http://schemas.microsoft.com/office/drawing/2014/main" id="{49E75C94-5E1D-41C5-8388-F28D5386A27F}"/>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1344389" y="6356350"/>
            <a:ext cx="360000" cy="360000"/>
          </a:xfrm>
          <a:prstGeom prst="rect">
            <a:avLst/>
          </a:prstGeom>
        </p:spPr>
      </p:pic>
      <p:sp>
        <p:nvSpPr>
          <p:cNvPr id="4" name="文本占位符 1">
            <a:extLst>
              <a:ext uri="{FF2B5EF4-FFF2-40B4-BE49-F238E27FC236}">
                <a16:creationId xmlns:a16="http://schemas.microsoft.com/office/drawing/2014/main" id="{AA774AE9-2582-4FD3-B506-CCA904B447BF}"/>
              </a:ext>
            </a:extLst>
          </p:cNvPr>
          <p:cNvSpPr txBox="1">
            <a:spLocks/>
          </p:cNvSpPr>
          <p:nvPr/>
        </p:nvSpPr>
        <p:spPr>
          <a:xfrm>
            <a:off x="431369" y="433319"/>
            <a:ext cx="5369355" cy="4662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ltLang="zh-CN" sz="2400" dirty="0">
                <a:solidFill>
                  <a:srgbClr val="FF0000"/>
                </a:solidFill>
                <a:latin typeface="Arial" panose="020B0604020202020204" pitchFamily="34" charset="0"/>
                <a:ea typeface="Arial Unicode MS" pitchFamily="34" charset="-122"/>
                <a:cs typeface="Arial" panose="020B0604020202020204" pitchFamily="34" charset="0"/>
              </a:rPr>
              <a:t>SEMS Portal: Informatie PV installatie </a:t>
            </a:r>
          </a:p>
        </p:txBody>
      </p:sp>
      <p:sp>
        <p:nvSpPr>
          <p:cNvPr id="20" name="Textfeld 4">
            <a:extLst>
              <a:ext uri="{FF2B5EF4-FFF2-40B4-BE49-F238E27FC236}">
                <a16:creationId xmlns:a16="http://schemas.microsoft.com/office/drawing/2014/main" id="{4798CEA4-E907-493C-B4C6-4E76F23C0822}"/>
              </a:ext>
            </a:extLst>
          </p:cNvPr>
          <p:cNvSpPr txBox="1"/>
          <p:nvPr/>
        </p:nvSpPr>
        <p:spPr>
          <a:xfrm>
            <a:off x="368973" y="2253737"/>
            <a:ext cx="1677480" cy="830997"/>
          </a:xfrm>
          <a:prstGeom prst="rect">
            <a:avLst/>
          </a:prstGeom>
          <a:noFill/>
          <a:effectLst/>
        </p:spPr>
        <p:txBody>
          <a:bodyPr wrap="square" rtlCol="0">
            <a:spAutoFit/>
          </a:bodyPr>
          <a:lstStyle>
            <a:defPPr>
              <a:defRPr lang="en-US"/>
            </a:defPPr>
            <a:lvl1pPr>
              <a:defRPr b="1">
                <a:solidFill>
                  <a:srgbClr val="D81E06"/>
                </a:solidFill>
              </a:defRPr>
            </a:lvl1pPr>
          </a:lstStyle>
          <a:p>
            <a:pPr defTabSz="914377"/>
            <a:r>
              <a:rPr lang="en-GB" sz="1600" b="0" dirty="0">
                <a:solidFill>
                  <a:schemeClr val="tx2">
                    <a:lumMod val="75000"/>
                  </a:schemeClr>
                </a:solidFill>
              </a:rPr>
              <a:t>Basissysteem-gegevens
</a:t>
            </a:r>
          </a:p>
        </p:txBody>
      </p:sp>
      <p:sp>
        <p:nvSpPr>
          <p:cNvPr id="21" name="Textfeld 6">
            <a:extLst>
              <a:ext uri="{FF2B5EF4-FFF2-40B4-BE49-F238E27FC236}">
                <a16:creationId xmlns:a16="http://schemas.microsoft.com/office/drawing/2014/main" id="{EA095CBD-9B4A-4682-A7E0-465F1C40CE17}"/>
              </a:ext>
            </a:extLst>
          </p:cNvPr>
          <p:cNvSpPr txBox="1"/>
          <p:nvPr/>
        </p:nvSpPr>
        <p:spPr>
          <a:xfrm>
            <a:off x="368973" y="3205872"/>
            <a:ext cx="1677480" cy="584775"/>
          </a:xfrm>
          <a:prstGeom prst="rect">
            <a:avLst/>
          </a:prstGeom>
          <a:noFill/>
          <a:effectLst/>
        </p:spPr>
        <p:txBody>
          <a:bodyPr wrap="square" rtlCol="0">
            <a:spAutoFit/>
          </a:bodyPr>
          <a:lstStyle>
            <a:defPPr>
              <a:defRPr lang="en-US"/>
            </a:defPPr>
            <a:lvl1pPr>
              <a:defRPr b="1">
                <a:solidFill>
                  <a:srgbClr val="D81E06"/>
                </a:solidFill>
              </a:defRPr>
            </a:lvl1pPr>
          </a:lstStyle>
          <a:p>
            <a:pPr defTabSz="914377"/>
            <a:r>
              <a:rPr lang="en-GB" sz="1600" b="0" dirty="0">
                <a:solidFill>
                  <a:schemeClr val="tx2">
                    <a:lumMod val="75000"/>
                  </a:schemeClr>
                </a:solidFill>
              </a:rPr>
              <a:t>Weerbericht
</a:t>
            </a:r>
          </a:p>
        </p:txBody>
      </p:sp>
      <p:sp>
        <p:nvSpPr>
          <p:cNvPr id="22" name="Textfeld 7">
            <a:extLst>
              <a:ext uri="{FF2B5EF4-FFF2-40B4-BE49-F238E27FC236}">
                <a16:creationId xmlns:a16="http://schemas.microsoft.com/office/drawing/2014/main" id="{58456260-2C5F-4760-BC4A-8137A4370C03}"/>
              </a:ext>
            </a:extLst>
          </p:cNvPr>
          <p:cNvSpPr txBox="1"/>
          <p:nvPr/>
        </p:nvSpPr>
        <p:spPr>
          <a:xfrm>
            <a:off x="6282890" y="560332"/>
            <a:ext cx="1870510" cy="338554"/>
          </a:xfrm>
          <a:prstGeom prst="rect">
            <a:avLst/>
          </a:prstGeom>
          <a:noFill/>
          <a:effectLst/>
        </p:spPr>
        <p:txBody>
          <a:bodyPr wrap="square" rtlCol="0">
            <a:spAutoFit/>
          </a:bodyPr>
          <a:lstStyle>
            <a:defPPr>
              <a:defRPr lang="en-DE"/>
            </a:defPPr>
            <a:lvl1pPr defTabSz="914377">
              <a:defRPr sz="1600" b="0">
                <a:solidFill>
                  <a:schemeClr val="tx2">
                    <a:lumMod val="75000"/>
                  </a:schemeClr>
                </a:solidFill>
              </a:defRPr>
            </a:lvl1pPr>
          </a:lstStyle>
          <a:p>
            <a:r>
              <a:rPr lang="de-DE" dirty="0"/>
              <a:t>Huidige vermogen</a:t>
            </a:r>
          </a:p>
        </p:txBody>
      </p:sp>
      <p:sp>
        <p:nvSpPr>
          <p:cNvPr id="24" name="Textfeld 9">
            <a:extLst>
              <a:ext uri="{FF2B5EF4-FFF2-40B4-BE49-F238E27FC236}">
                <a16:creationId xmlns:a16="http://schemas.microsoft.com/office/drawing/2014/main" id="{CF276B47-BDC8-4FD3-845A-70B93D9A8F43}"/>
              </a:ext>
            </a:extLst>
          </p:cNvPr>
          <p:cNvSpPr txBox="1"/>
          <p:nvPr/>
        </p:nvSpPr>
        <p:spPr>
          <a:xfrm>
            <a:off x="368972" y="4611240"/>
            <a:ext cx="1845769" cy="584775"/>
          </a:xfrm>
          <a:prstGeom prst="rect">
            <a:avLst/>
          </a:prstGeom>
          <a:noFill/>
          <a:effectLst/>
        </p:spPr>
        <p:txBody>
          <a:bodyPr wrap="square" rtlCol="0">
            <a:spAutoFit/>
          </a:bodyPr>
          <a:lstStyle>
            <a:defPPr>
              <a:defRPr lang="en-US"/>
            </a:defPPr>
            <a:lvl1pPr>
              <a:defRPr b="1">
                <a:solidFill>
                  <a:srgbClr val="D81E06"/>
                </a:solidFill>
              </a:defRPr>
            </a:lvl1pPr>
          </a:lstStyle>
          <a:p>
            <a:pPr defTabSz="914377"/>
            <a:r>
              <a:rPr lang="en-GB" sz="1600" b="0" dirty="0">
                <a:solidFill>
                  <a:schemeClr val="tx2">
                    <a:lumMod val="75000"/>
                  </a:schemeClr>
                </a:solidFill>
              </a:rPr>
              <a:t>Apparaatgegevens
</a:t>
            </a:r>
          </a:p>
        </p:txBody>
      </p:sp>
      <p:sp>
        <p:nvSpPr>
          <p:cNvPr id="25" name="Textfeld 10">
            <a:extLst>
              <a:ext uri="{FF2B5EF4-FFF2-40B4-BE49-F238E27FC236}">
                <a16:creationId xmlns:a16="http://schemas.microsoft.com/office/drawing/2014/main" id="{66767332-B2DF-47C1-B95B-8309B803136F}"/>
              </a:ext>
            </a:extLst>
          </p:cNvPr>
          <p:cNvSpPr txBox="1"/>
          <p:nvPr/>
        </p:nvSpPr>
        <p:spPr>
          <a:xfrm>
            <a:off x="10406544" y="2377216"/>
            <a:ext cx="1715787" cy="830997"/>
          </a:xfrm>
          <a:prstGeom prst="rect">
            <a:avLst/>
          </a:prstGeom>
          <a:noFill/>
          <a:effectLst/>
        </p:spPr>
        <p:txBody>
          <a:bodyPr wrap="square" rtlCol="0">
            <a:spAutoFit/>
          </a:bodyPr>
          <a:lstStyle>
            <a:defPPr>
              <a:defRPr lang="en-DE"/>
            </a:defPPr>
            <a:lvl1pPr defTabSz="914377">
              <a:defRPr sz="1600" b="0">
                <a:solidFill>
                  <a:schemeClr val="tx2">
                    <a:lumMod val="75000"/>
                  </a:schemeClr>
                </a:solidFill>
              </a:defRPr>
            </a:lvl1pPr>
          </a:lstStyle>
          <a:p>
            <a:r>
              <a:rPr lang="de-DE" dirty="0"/>
              <a:t>Systeemgrafieken:
PV, Belasting, Meter,..</a:t>
            </a:r>
          </a:p>
        </p:txBody>
      </p:sp>
      <p:sp>
        <p:nvSpPr>
          <p:cNvPr id="26" name="Textfeld 11">
            <a:extLst>
              <a:ext uri="{FF2B5EF4-FFF2-40B4-BE49-F238E27FC236}">
                <a16:creationId xmlns:a16="http://schemas.microsoft.com/office/drawing/2014/main" id="{C937AD60-3524-4A0C-921C-94DC4AD704F1}"/>
              </a:ext>
            </a:extLst>
          </p:cNvPr>
          <p:cNvSpPr txBox="1"/>
          <p:nvPr/>
        </p:nvSpPr>
        <p:spPr>
          <a:xfrm>
            <a:off x="10677069" y="1186717"/>
            <a:ext cx="1445262" cy="830997"/>
          </a:xfrm>
          <a:prstGeom prst="rect">
            <a:avLst/>
          </a:prstGeom>
          <a:noFill/>
          <a:effectLst/>
        </p:spPr>
        <p:txBody>
          <a:bodyPr wrap="square" rtlCol="0">
            <a:spAutoFit/>
          </a:bodyPr>
          <a:lstStyle>
            <a:defPPr>
              <a:defRPr lang="en-DE"/>
            </a:defPPr>
            <a:lvl1pPr defTabSz="914377">
              <a:defRPr sz="1600" b="0">
                <a:solidFill>
                  <a:schemeClr val="tx2">
                    <a:lumMod val="75000"/>
                  </a:schemeClr>
                </a:solidFill>
              </a:defRPr>
            </a:lvl1pPr>
          </a:lstStyle>
          <a:p>
            <a:r>
              <a:rPr lang="de-DE" dirty="0"/>
              <a:t>Totaal pictogrammen 
</a:t>
            </a:r>
          </a:p>
        </p:txBody>
      </p:sp>
      <p:cxnSp>
        <p:nvCxnSpPr>
          <p:cNvPr id="27" name="Gerade Verbindung mit Pfeil 12">
            <a:extLst>
              <a:ext uri="{FF2B5EF4-FFF2-40B4-BE49-F238E27FC236}">
                <a16:creationId xmlns:a16="http://schemas.microsoft.com/office/drawing/2014/main" id="{13E46120-1249-4944-99A8-5309DF91FBDD}"/>
              </a:ext>
            </a:extLst>
          </p:cNvPr>
          <p:cNvCxnSpPr>
            <a:cxnSpLocks/>
            <a:stCxn id="22" idx="1"/>
          </p:cNvCxnSpPr>
          <p:nvPr/>
        </p:nvCxnSpPr>
        <p:spPr>
          <a:xfrm flipH="1">
            <a:off x="5909112" y="729609"/>
            <a:ext cx="373778" cy="31542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Gerade Verbindung mit Pfeil 18">
            <a:extLst>
              <a:ext uri="{FF2B5EF4-FFF2-40B4-BE49-F238E27FC236}">
                <a16:creationId xmlns:a16="http://schemas.microsoft.com/office/drawing/2014/main" id="{5128537F-E564-47FB-95DD-D93750637A32}"/>
              </a:ext>
            </a:extLst>
          </p:cNvPr>
          <p:cNvCxnSpPr>
            <a:cxnSpLocks/>
            <a:stCxn id="26" idx="1"/>
          </p:cNvCxnSpPr>
          <p:nvPr/>
        </p:nvCxnSpPr>
        <p:spPr>
          <a:xfrm flipH="1" flipV="1">
            <a:off x="10261897" y="1436914"/>
            <a:ext cx="415172" cy="16530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Gerade Verbindung mit Pfeil 19">
            <a:extLst>
              <a:ext uri="{FF2B5EF4-FFF2-40B4-BE49-F238E27FC236}">
                <a16:creationId xmlns:a16="http://schemas.microsoft.com/office/drawing/2014/main" id="{1AF0E940-7862-46F0-8199-E702658EBEDD}"/>
              </a:ext>
            </a:extLst>
          </p:cNvPr>
          <p:cNvCxnSpPr>
            <a:cxnSpLocks/>
            <a:stCxn id="20" idx="3"/>
          </p:cNvCxnSpPr>
          <p:nvPr/>
        </p:nvCxnSpPr>
        <p:spPr>
          <a:xfrm flipV="1">
            <a:off x="2046453" y="2451617"/>
            <a:ext cx="342047" cy="21761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Gerade Verbindung mit Pfeil 20">
            <a:extLst>
              <a:ext uri="{FF2B5EF4-FFF2-40B4-BE49-F238E27FC236}">
                <a16:creationId xmlns:a16="http://schemas.microsoft.com/office/drawing/2014/main" id="{3191C25F-76AA-40F1-8E46-12F160EE5C4C}"/>
              </a:ext>
            </a:extLst>
          </p:cNvPr>
          <p:cNvCxnSpPr>
            <a:cxnSpLocks/>
            <a:stCxn id="21" idx="3"/>
          </p:cNvCxnSpPr>
          <p:nvPr/>
        </p:nvCxnSpPr>
        <p:spPr>
          <a:xfrm flipV="1">
            <a:off x="2046453" y="3405926"/>
            <a:ext cx="342046" cy="9233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Gerade Verbindung mit Pfeil 21">
            <a:extLst>
              <a:ext uri="{FF2B5EF4-FFF2-40B4-BE49-F238E27FC236}">
                <a16:creationId xmlns:a16="http://schemas.microsoft.com/office/drawing/2014/main" id="{801D33C7-4924-4066-9163-412BB69A9958}"/>
              </a:ext>
            </a:extLst>
          </p:cNvPr>
          <p:cNvCxnSpPr>
            <a:cxnSpLocks/>
            <a:stCxn id="24" idx="3"/>
          </p:cNvCxnSpPr>
          <p:nvPr/>
        </p:nvCxnSpPr>
        <p:spPr>
          <a:xfrm>
            <a:off x="2214741" y="4903628"/>
            <a:ext cx="282838" cy="4616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Gerade Verbindung mit Pfeil 22">
            <a:extLst>
              <a:ext uri="{FF2B5EF4-FFF2-40B4-BE49-F238E27FC236}">
                <a16:creationId xmlns:a16="http://schemas.microsoft.com/office/drawing/2014/main" id="{7F610951-DB37-4390-8333-34DE47CF9090}"/>
              </a:ext>
            </a:extLst>
          </p:cNvPr>
          <p:cNvCxnSpPr>
            <a:cxnSpLocks/>
            <a:stCxn id="25" idx="1"/>
          </p:cNvCxnSpPr>
          <p:nvPr/>
        </p:nvCxnSpPr>
        <p:spPr>
          <a:xfrm flipH="1" flipV="1">
            <a:off x="9727100" y="2734491"/>
            <a:ext cx="679444" cy="5822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7" name="Textfeld 9">
            <a:extLst>
              <a:ext uri="{FF2B5EF4-FFF2-40B4-BE49-F238E27FC236}">
                <a16:creationId xmlns:a16="http://schemas.microsoft.com/office/drawing/2014/main" id="{EF437C80-8827-4DC6-8D75-32DDD4A6D3B2}"/>
              </a:ext>
            </a:extLst>
          </p:cNvPr>
          <p:cNvSpPr txBox="1"/>
          <p:nvPr/>
        </p:nvSpPr>
        <p:spPr>
          <a:xfrm>
            <a:off x="368972" y="3850230"/>
            <a:ext cx="1677481" cy="830997"/>
          </a:xfrm>
          <a:prstGeom prst="rect">
            <a:avLst/>
          </a:prstGeom>
          <a:noFill/>
          <a:effectLst/>
        </p:spPr>
        <p:txBody>
          <a:bodyPr wrap="square" rtlCol="0">
            <a:spAutoFit/>
          </a:bodyPr>
          <a:lstStyle>
            <a:defPPr>
              <a:defRPr lang="en-US"/>
            </a:defPPr>
            <a:lvl1pPr>
              <a:defRPr b="1">
                <a:solidFill>
                  <a:srgbClr val="D81E06"/>
                </a:solidFill>
              </a:defRPr>
            </a:lvl1pPr>
          </a:lstStyle>
          <a:p>
            <a:pPr defTabSz="914377"/>
            <a:r>
              <a:rPr lang="en-GB" sz="1600" b="0" dirty="0">
                <a:solidFill>
                  <a:schemeClr val="tx2">
                    <a:lumMod val="75000"/>
                  </a:schemeClr>
                </a:solidFill>
              </a:rPr>
              <a:t>Gekoppelde apparaten
</a:t>
            </a:r>
          </a:p>
        </p:txBody>
      </p:sp>
      <p:cxnSp>
        <p:nvCxnSpPr>
          <p:cNvPr id="48" name="Gerade Verbindung mit Pfeil 21">
            <a:extLst>
              <a:ext uri="{FF2B5EF4-FFF2-40B4-BE49-F238E27FC236}">
                <a16:creationId xmlns:a16="http://schemas.microsoft.com/office/drawing/2014/main" id="{B673066E-48D8-4336-93FD-DC35422E23F4}"/>
              </a:ext>
            </a:extLst>
          </p:cNvPr>
          <p:cNvCxnSpPr>
            <a:cxnSpLocks/>
            <a:stCxn id="47" idx="3"/>
          </p:cNvCxnSpPr>
          <p:nvPr/>
        </p:nvCxnSpPr>
        <p:spPr>
          <a:xfrm flipV="1">
            <a:off x="2046453" y="4019507"/>
            <a:ext cx="413079" cy="24622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52" name="Picture 51">
            <a:extLst>
              <a:ext uri="{FF2B5EF4-FFF2-40B4-BE49-F238E27FC236}">
                <a16:creationId xmlns:a16="http://schemas.microsoft.com/office/drawing/2014/main" id="{13C4334B-9292-4F19-B636-31B0001A0A76}"/>
              </a:ext>
            </a:extLst>
          </p:cNvPr>
          <p:cNvPicPr>
            <a:picLocks noChangeAspect="1"/>
          </p:cNvPicPr>
          <p:nvPr/>
        </p:nvPicPr>
        <p:blipFill>
          <a:blip r:embed="rId6"/>
          <a:stretch>
            <a:fillRect/>
          </a:stretch>
        </p:blipFill>
        <p:spPr>
          <a:xfrm>
            <a:off x="480524" y="1132448"/>
            <a:ext cx="734173" cy="734173"/>
          </a:xfrm>
          <a:prstGeom prst="rect">
            <a:avLst/>
          </a:prstGeom>
        </p:spPr>
      </p:pic>
      <p:sp>
        <p:nvSpPr>
          <p:cNvPr id="28" name="TextBox 27">
            <a:extLst>
              <a:ext uri="{FF2B5EF4-FFF2-40B4-BE49-F238E27FC236}">
                <a16:creationId xmlns:a16="http://schemas.microsoft.com/office/drawing/2014/main" id="{03199997-4F76-49CD-BA31-5D0A4B20FB86}"/>
              </a:ext>
            </a:extLst>
          </p:cNvPr>
          <p:cNvSpPr txBox="1"/>
          <p:nvPr/>
        </p:nvSpPr>
        <p:spPr>
          <a:xfrm>
            <a:off x="5086205" y="6463889"/>
            <a:ext cx="2019589" cy="261610"/>
          </a:xfrm>
          <a:prstGeom prst="rect">
            <a:avLst/>
          </a:prstGeom>
          <a:noFill/>
        </p:spPr>
        <p:txBody>
          <a:bodyPr wrap="square" rtlCol="0">
            <a:spAutoFit/>
          </a:bodyPr>
          <a:lstStyle/>
          <a:p>
            <a:pPr algn="ctr"/>
            <a:r>
              <a:rPr lang="es-ES" sz="1100" dirty="0">
                <a:solidFill>
                  <a:schemeClr val="bg2">
                    <a:lumMod val="75000"/>
                  </a:schemeClr>
                </a:solidFill>
                <a:hlinkClick r:id="rId7"/>
              </a:rPr>
              <a:t>www.semsportal.com</a:t>
            </a:r>
            <a:r>
              <a:rPr lang="es-ES" sz="1100" dirty="0">
                <a:solidFill>
                  <a:schemeClr val="bg2">
                    <a:lumMod val="75000"/>
                  </a:schemeClr>
                </a:solidFill>
              </a:rPr>
              <a:t> </a:t>
            </a:r>
          </a:p>
        </p:txBody>
      </p:sp>
    </p:spTree>
    <p:extLst>
      <p:ext uri="{BB962C8B-B14F-4D97-AF65-F5344CB8AC3E}">
        <p14:creationId xmlns:p14="http://schemas.microsoft.com/office/powerpoint/2010/main" val="18627803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F5ECC3-D589-4C3E-A9E0-3CD40908CAC0}"/>
              </a:ext>
            </a:extLst>
          </p:cNvPr>
          <p:cNvSpPr>
            <a:spLocks noGrp="1"/>
          </p:cNvSpPr>
          <p:nvPr>
            <p:ph type="sldNum" sz="quarter" idx="12"/>
          </p:nvPr>
        </p:nvSpPr>
        <p:spPr>
          <a:xfrm>
            <a:off x="11484528" y="6356350"/>
            <a:ext cx="557169" cy="365125"/>
          </a:xfrm>
        </p:spPr>
        <p:txBody>
          <a:bodyPr/>
          <a:lstStyle/>
          <a:p>
            <a:fld id="{9F773608-E61B-4C05-A29B-372B83DFF11A}" type="slidenum">
              <a:rPr lang="en-DE" smtClean="0"/>
              <a:t>61</a:t>
            </a:fld>
            <a:endParaRPr lang="en-DE" dirty="0"/>
          </a:p>
        </p:txBody>
      </p:sp>
      <p:pic>
        <p:nvPicPr>
          <p:cNvPr id="5" name="Picture 4" descr="A picture containing drawing&#10;&#10;Description automatically generated">
            <a:extLst>
              <a:ext uri="{FF2B5EF4-FFF2-40B4-BE49-F238E27FC236}">
                <a16:creationId xmlns:a16="http://schemas.microsoft.com/office/drawing/2014/main" id="{49E75C94-5E1D-41C5-8388-F28D5386A27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1344389" y="6356350"/>
            <a:ext cx="360000" cy="360000"/>
          </a:xfrm>
          <a:prstGeom prst="rect">
            <a:avLst/>
          </a:prstGeom>
        </p:spPr>
      </p:pic>
      <p:sp>
        <p:nvSpPr>
          <p:cNvPr id="16" name="TextBox 15">
            <a:extLst>
              <a:ext uri="{FF2B5EF4-FFF2-40B4-BE49-F238E27FC236}">
                <a16:creationId xmlns:a16="http://schemas.microsoft.com/office/drawing/2014/main" id="{EBE400F0-0150-4CDF-89F1-47D594085D7D}"/>
              </a:ext>
            </a:extLst>
          </p:cNvPr>
          <p:cNvSpPr txBox="1"/>
          <p:nvPr/>
        </p:nvSpPr>
        <p:spPr>
          <a:xfrm>
            <a:off x="1217159" y="3136612"/>
            <a:ext cx="9757682" cy="584775"/>
          </a:xfrm>
          <a:prstGeom prst="rect">
            <a:avLst/>
          </a:prstGeom>
          <a:noFill/>
        </p:spPr>
        <p:txBody>
          <a:bodyPr wrap="square" rtlCol="0">
            <a:spAutoFit/>
          </a:bodyPr>
          <a:lstStyle/>
          <a:p>
            <a:pPr algn="ctr"/>
            <a:r>
              <a:rPr lang="en-GB" sz="3200" dirty="0">
                <a:solidFill>
                  <a:srgbClr val="FF0000"/>
                </a:solidFill>
                <a:latin typeface="Arial" panose="020B0604020202020204" pitchFamily="34" charset="0"/>
                <a:cs typeface="Arial" panose="020B0604020202020204" pitchFamily="34" charset="0"/>
              </a:rPr>
              <a:t>SEMS Portal – </a:t>
            </a:r>
            <a:r>
              <a:rPr lang="nl-NL" sz="3200" dirty="0">
                <a:solidFill>
                  <a:srgbClr val="FF0000"/>
                </a:solidFill>
                <a:latin typeface="Arial" panose="020B0604020202020204" pitchFamily="34" charset="0"/>
                <a:cs typeface="Arial" panose="020B0604020202020204" pitchFamily="34" charset="0"/>
              </a:rPr>
              <a:t>Hoe maakt u een PV installatie aan</a:t>
            </a:r>
            <a:endParaRPr lang="en-GB" sz="32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00900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F5ECC3-D589-4C3E-A9E0-3CD40908CAC0}"/>
              </a:ext>
            </a:extLst>
          </p:cNvPr>
          <p:cNvSpPr>
            <a:spLocks noGrp="1"/>
          </p:cNvSpPr>
          <p:nvPr>
            <p:ph type="sldNum" sz="quarter" idx="12"/>
          </p:nvPr>
        </p:nvSpPr>
        <p:spPr>
          <a:xfrm>
            <a:off x="11509695" y="6356350"/>
            <a:ext cx="557169" cy="365125"/>
          </a:xfrm>
        </p:spPr>
        <p:txBody>
          <a:bodyPr/>
          <a:lstStyle/>
          <a:p>
            <a:fld id="{9F773608-E61B-4C05-A29B-372B83DFF11A}" type="slidenum">
              <a:rPr lang="en-DE" smtClean="0"/>
              <a:t>62</a:t>
            </a:fld>
            <a:endParaRPr lang="en-DE" dirty="0"/>
          </a:p>
        </p:txBody>
      </p:sp>
      <p:pic>
        <p:nvPicPr>
          <p:cNvPr id="5" name="Picture 4" descr="A picture containing drawing&#10;&#10;Description automatically generated">
            <a:extLst>
              <a:ext uri="{FF2B5EF4-FFF2-40B4-BE49-F238E27FC236}">
                <a16:creationId xmlns:a16="http://schemas.microsoft.com/office/drawing/2014/main" id="{49E75C94-5E1D-41C5-8388-F28D5386A27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1344389" y="6356350"/>
            <a:ext cx="360000" cy="360000"/>
          </a:xfrm>
          <a:prstGeom prst="rect">
            <a:avLst/>
          </a:prstGeom>
        </p:spPr>
      </p:pic>
      <p:sp>
        <p:nvSpPr>
          <p:cNvPr id="44" name="Rectangle 43">
            <a:extLst>
              <a:ext uri="{FF2B5EF4-FFF2-40B4-BE49-F238E27FC236}">
                <a16:creationId xmlns:a16="http://schemas.microsoft.com/office/drawing/2014/main" id="{3588DC8D-DA13-4C85-92CA-FE254C42FDAD}"/>
              </a:ext>
            </a:extLst>
          </p:cNvPr>
          <p:cNvSpPr/>
          <p:nvPr/>
        </p:nvSpPr>
        <p:spPr>
          <a:xfrm>
            <a:off x="3184134" y="4785340"/>
            <a:ext cx="1371087" cy="14809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文本占位符 1">
            <a:extLst>
              <a:ext uri="{FF2B5EF4-FFF2-40B4-BE49-F238E27FC236}">
                <a16:creationId xmlns:a16="http://schemas.microsoft.com/office/drawing/2014/main" id="{11986E98-5249-49F1-9CB9-6FCEB695158F}"/>
              </a:ext>
            </a:extLst>
          </p:cNvPr>
          <p:cNvSpPr txBox="1">
            <a:spLocks/>
          </p:cNvSpPr>
          <p:nvPr/>
        </p:nvSpPr>
        <p:spPr>
          <a:xfrm>
            <a:off x="431371" y="433319"/>
            <a:ext cx="7605282" cy="4662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ltLang="zh-CN" sz="2400" dirty="0">
                <a:solidFill>
                  <a:srgbClr val="FF0000"/>
                </a:solidFill>
                <a:latin typeface="Arial" panose="020B0604020202020204" pitchFamily="34" charset="0"/>
                <a:ea typeface="Arial Unicode MS" pitchFamily="34" charset="-122"/>
                <a:cs typeface="Arial" panose="020B0604020202020204" pitchFamily="34" charset="0"/>
              </a:rPr>
              <a:t>SEMS – Een PV installatie aanmaken:</a:t>
            </a:r>
          </a:p>
        </p:txBody>
      </p:sp>
      <p:pic>
        <p:nvPicPr>
          <p:cNvPr id="59" name="Grafik 5">
            <a:extLst>
              <a:ext uri="{FF2B5EF4-FFF2-40B4-BE49-F238E27FC236}">
                <a16:creationId xmlns:a16="http://schemas.microsoft.com/office/drawing/2014/main" id="{02495A06-73D2-44AB-822A-BB1D95899B6F}"/>
              </a:ext>
            </a:extLst>
          </p:cNvPr>
          <p:cNvPicPr>
            <a:picLocks noChangeAspect="1"/>
          </p:cNvPicPr>
          <p:nvPr/>
        </p:nvPicPr>
        <p:blipFill>
          <a:blip r:embed="rId3"/>
          <a:stretch>
            <a:fillRect/>
          </a:stretch>
        </p:blipFill>
        <p:spPr>
          <a:xfrm>
            <a:off x="990601" y="1508869"/>
            <a:ext cx="10071497" cy="4612532"/>
          </a:xfrm>
          <a:prstGeom prst="rect">
            <a:avLst/>
          </a:prstGeom>
        </p:spPr>
      </p:pic>
      <p:sp>
        <p:nvSpPr>
          <p:cNvPr id="60" name="Rechteck 8">
            <a:extLst>
              <a:ext uri="{FF2B5EF4-FFF2-40B4-BE49-F238E27FC236}">
                <a16:creationId xmlns:a16="http://schemas.microsoft.com/office/drawing/2014/main" id="{DEBE580A-4B83-45E4-9535-B14FBC09C457}"/>
              </a:ext>
            </a:extLst>
          </p:cNvPr>
          <p:cNvSpPr/>
          <p:nvPr/>
        </p:nvSpPr>
        <p:spPr>
          <a:xfrm>
            <a:off x="4097867" y="1379452"/>
            <a:ext cx="685800" cy="466281"/>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de-DE">
              <a:solidFill>
                <a:prstClr val="white"/>
              </a:solidFill>
              <a:latin typeface="Franklin Gothic Book"/>
            </a:endParaRPr>
          </a:p>
        </p:txBody>
      </p:sp>
      <p:sp>
        <p:nvSpPr>
          <p:cNvPr id="61" name="Textfeld 53">
            <a:extLst>
              <a:ext uri="{FF2B5EF4-FFF2-40B4-BE49-F238E27FC236}">
                <a16:creationId xmlns:a16="http://schemas.microsoft.com/office/drawing/2014/main" id="{8858615B-9789-48E7-AA37-2CA05221C5B1}"/>
              </a:ext>
            </a:extLst>
          </p:cNvPr>
          <p:cNvSpPr txBox="1"/>
          <p:nvPr/>
        </p:nvSpPr>
        <p:spPr>
          <a:xfrm>
            <a:off x="5174767" y="873537"/>
            <a:ext cx="2199156" cy="338554"/>
          </a:xfrm>
          <a:prstGeom prst="rect">
            <a:avLst/>
          </a:prstGeom>
          <a:noFill/>
        </p:spPr>
        <p:txBody>
          <a:bodyPr wrap="square" rtlCol="0">
            <a:spAutoFit/>
          </a:bodyPr>
          <a:lstStyle/>
          <a:p>
            <a:pPr defTabSz="914377"/>
            <a:r>
              <a:rPr lang="en-GB" sz="1600" dirty="0">
                <a:solidFill>
                  <a:srgbClr val="FF0000"/>
                </a:solidFill>
                <a:latin typeface="Franklin Gothic Book"/>
              </a:rPr>
              <a:t>Klik op “Create Plant”</a:t>
            </a:r>
          </a:p>
        </p:txBody>
      </p:sp>
      <p:cxnSp>
        <p:nvCxnSpPr>
          <p:cNvPr id="62" name="Gerade Verbindung mit Pfeil 12">
            <a:extLst>
              <a:ext uri="{FF2B5EF4-FFF2-40B4-BE49-F238E27FC236}">
                <a16:creationId xmlns:a16="http://schemas.microsoft.com/office/drawing/2014/main" id="{2C5CC3EE-3885-4386-AB92-A736870FE6CA}"/>
              </a:ext>
            </a:extLst>
          </p:cNvPr>
          <p:cNvCxnSpPr>
            <a:cxnSpLocks/>
            <a:stCxn id="61" idx="1"/>
            <a:endCxn id="60" idx="0"/>
          </p:cNvCxnSpPr>
          <p:nvPr/>
        </p:nvCxnSpPr>
        <p:spPr>
          <a:xfrm flipH="1">
            <a:off x="4440767" y="1042814"/>
            <a:ext cx="734000" cy="336638"/>
          </a:xfrm>
          <a:prstGeom prst="straightConnector1">
            <a:avLst/>
          </a:prstGeom>
          <a:ln w="12700">
            <a:solidFill>
              <a:srgbClr val="D81E06"/>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AFC864A-5892-484D-9DF1-195C386493C9}"/>
              </a:ext>
            </a:extLst>
          </p:cNvPr>
          <p:cNvSpPr txBox="1"/>
          <p:nvPr/>
        </p:nvSpPr>
        <p:spPr>
          <a:xfrm>
            <a:off x="5086205" y="6463889"/>
            <a:ext cx="2019589" cy="261610"/>
          </a:xfrm>
          <a:prstGeom prst="rect">
            <a:avLst/>
          </a:prstGeom>
          <a:noFill/>
        </p:spPr>
        <p:txBody>
          <a:bodyPr wrap="square" rtlCol="0">
            <a:spAutoFit/>
          </a:bodyPr>
          <a:lstStyle/>
          <a:p>
            <a:pPr algn="ctr"/>
            <a:r>
              <a:rPr lang="es-ES" sz="1100" dirty="0">
                <a:solidFill>
                  <a:schemeClr val="bg2">
                    <a:lumMod val="75000"/>
                  </a:schemeClr>
                </a:solidFill>
                <a:hlinkClick r:id="rId4"/>
              </a:rPr>
              <a:t>www.semsportal.com</a:t>
            </a:r>
            <a:r>
              <a:rPr lang="es-ES" sz="1100" dirty="0">
                <a:solidFill>
                  <a:schemeClr val="bg2">
                    <a:lumMod val="75000"/>
                  </a:schemeClr>
                </a:solidFill>
              </a:rPr>
              <a:t> </a:t>
            </a:r>
          </a:p>
        </p:txBody>
      </p:sp>
    </p:spTree>
    <p:extLst>
      <p:ext uri="{BB962C8B-B14F-4D97-AF65-F5344CB8AC3E}">
        <p14:creationId xmlns:p14="http://schemas.microsoft.com/office/powerpoint/2010/main" val="210239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500"/>
                                        <p:tgtEl>
                                          <p:spTgt spid="61"/>
                                        </p:tgtEl>
                                      </p:cBhvr>
                                    </p:animEffect>
                                  </p:childTnLst>
                                </p:cTn>
                              </p:par>
                              <p:par>
                                <p:cTn id="8" presetID="10" presetClass="entr" presetSubtype="0" fill="hold"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fade">
                                      <p:cBhvr>
                                        <p:cTn id="10" dur="1500"/>
                                        <p:tgtEl>
                                          <p:spTgt spid="6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fade">
                                      <p:cBhvr>
                                        <p:cTn id="13" dur="1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F5ECC3-D589-4C3E-A9E0-3CD40908CAC0}"/>
              </a:ext>
            </a:extLst>
          </p:cNvPr>
          <p:cNvSpPr>
            <a:spLocks noGrp="1"/>
          </p:cNvSpPr>
          <p:nvPr>
            <p:ph type="sldNum" sz="quarter" idx="12"/>
          </p:nvPr>
        </p:nvSpPr>
        <p:spPr>
          <a:xfrm>
            <a:off x="11509695" y="6356350"/>
            <a:ext cx="557169" cy="365125"/>
          </a:xfrm>
        </p:spPr>
        <p:txBody>
          <a:bodyPr/>
          <a:lstStyle/>
          <a:p>
            <a:fld id="{9F773608-E61B-4C05-A29B-372B83DFF11A}" type="slidenum">
              <a:rPr lang="en-DE" smtClean="0"/>
              <a:t>63</a:t>
            </a:fld>
            <a:endParaRPr lang="en-DE" dirty="0"/>
          </a:p>
        </p:txBody>
      </p:sp>
      <p:pic>
        <p:nvPicPr>
          <p:cNvPr id="5" name="Picture 4" descr="A picture containing drawing&#10;&#10;Description automatically generated">
            <a:extLst>
              <a:ext uri="{FF2B5EF4-FFF2-40B4-BE49-F238E27FC236}">
                <a16:creationId xmlns:a16="http://schemas.microsoft.com/office/drawing/2014/main" id="{49E75C94-5E1D-41C5-8388-F28D5386A27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1344389" y="6356350"/>
            <a:ext cx="360000" cy="360000"/>
          </a:xfrm>
          <a:prstGeom prst="rect">
            <a:avLst/>
          </a:prstGeom>
        </p:spPr>
      </p:pic>
      <p:sp>
        <p:nvSpPr>
          <p:cNvPr id="44" name="Rectangle 43">
            <a:extLst>
              <a:ext uri="{FF2B5EF4-FFF2-40B4-BE49-F238E27FC236}">
                <a16:creationId xmlns:a16="http://schemas.microsoft.com/office/drawing/2014/main" id="{3588DC8D-DA13-4C85-92CA-FE254C42FDAD}"/>
              </a:ext>
            </a:extLst>
          </p:cNvPr>
          <p:cNvSpPr/>
          <p:nvPr/>
        </p:nvSpPr>
        <p:spPr>
          <a:xfrm>
            <a:off x="3184134" y="4785340"/>
            <a:ext cx="1371087" cy="14809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文本占位符 1">
            <a:extLst>
              <a:ext uri="{FF2B5EF4-FFF2-40B4-BE49-F238E27FC236}">
                <a16:creationId xmlns:a16="http://schemas.microsoft.com/office/drawing/2014/main" id="{11986E98-5249-49F1-9CB9-6FCEB695158F}"/>
              </a:ext>
            </a:extLst>
          </p:cNvPr>
          <p:cNvSpPr txBox="1">
            <a:spLocks/>
          </p:cNvSpPr>
          <p:nvPr/>
        </p:nvSpPr>
        <p:spPr>
          <a:xfrm>
            <a:off x="431371" y="433319"/>
            <a:ext cx="7605282" cy="4662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ltLang="zh-CN" sz="2400" dirty="0">
                <a:solidFill>
                  <a:srgbClr val="FF0000"/>
                </a:solidFill>
                <a:latin typeface="Arial" panose="020B0604020202020204" pitchFamily="34" charset="0"/>
                <a:ea typeface="Arial Unicode MS" pitchFamily="34" charset="-122"/>
                <a:cs typeface="Arial" panose="020B0604020202020204" pitchFamily="34" charset="0"/>
              </a:rPr>
              <a:t>SEMS – Een PV installatie aanmaken:</a:t>
            </a:r>
          </a:p>
        </p:txBody>
      </p:sp>
      <p:pic>
        <p:nvPicPr>
          <p:cNvPr id="11" name="Grafik 1">
            <a:extLst>
              <a:ext uri="{FF2B5EF4-FFF2-40B4-BE49-F238E27FC236}">
                <a16:creationId xmlns:a16="http://schemas.microsoft.com/office/drawing/2014/main" id="{A5120532-A148-4498-8F1F-65151BB0BE1F}"/>
              </a:ext>
            </a:extLst>
          </p:cNvPr>
          <p:cNvPicPr>
            <a:picLocks noChangeAspect="1"/>
          </p:cNvPicPr>
          <p:nvPr/>
        </p:nvPicPr>
        <p:blipFill>
          <a:blip r:embed="rId4"/>
          <a:stretch>
            <a:fillRect/>
          </a:stretch>
        </p:blipFill>
        <p:spPr>
          <a:xfrm>
            <a:off x="1908981" y="1490724"/>
            <a:ext cx="7670057" cy="1608993"/>
          </a:xfrm>
          <a:prstGeom prst="rect">
            <a:avLst/>
          </a:prstGeom>
        </p:spPr>
      </p:pic>
      <p:sp>
        <p:nvSpPr>
          <p:cNvPr id="12" name="Rechteck 8">
            <a:extLst>
              <a:ext uri="{FF2B5EF4-FFF2-40B4-BE49-F238E27FC236}">
                <a16:creationId xmlns:a16="http://schemas.microsoft.com/office/drawing/2014/main" id="{3D6C2483-9C33-4BC6-A588-39314BF1FAF5}"/>
              </a:ext>
            </a:extLst>
          </p:cNvPr>
          <p:cNvSpPr/>
          <p:nvPr/>
        </p:nvSpPr>
        <p:spPr>
          <a:xfrm>
            <a:off x="8822267" y="1871134"/>
            <a:ext cx="685800" cy="499533"/>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de-DE">
              <a:solidFill>
                <a:prstClr val="white"/>
              </a:solidFill>
              <a:latin typeface="Franklin Gothic Book"/>
            </a:endParaRPr>
          </a:p>
        </p:txBody>
      </p:sp>
      <p:sp>
        <p:nvSpPr>
          <p:cNvPr id="13" name="Textfeld 53">
            <a:extLst>
              <a:ext uri="{FF2B5EF4-FFF2-40B4-BE49-F238E27FC236}">
                <a16:creationId xmlns:a16="http://schemas.microsoft.com/office/drawing/2014/main" id="{A54798FD-D740-42AD-9820-8800D34FB9FD}"/>
              </a:ext>
            </a:extLst>
          </p:cNvPr>
          <p:cNvSpPr txBox="1"/>
          <p:nvPr/>
        </p:nvSpPr>
        <p:spPr>
          <a:xfrm>
            <a:off x="778936" y="901391"/>
            <a:ext cx="1326091" cy="307777"/>
          </a:xfrm>
          <a:prstGeom prst="rect">
            <a:avLst/>
          </a:prstGeom>
          <a:noFill/>
        </p:spPr>
        <p:txBody>
          <a:bodyPr wrap="square" rtlCol="0">
            <a:spAutoFit/>
          </a:bodyPr>
          <a:lstStyle/>
          <a:p>
            <a:pPr defTabSz="914377"/>
            <a:r>
              <a:rPr lang="en-GB" sz="1400" dirty="0">
                <a:solidFill>
                  <a:srgbClr val="D81E06"/>
                </a:solidFill>
                <a:latin typeface="Arial" panose="020B0604020202020204" pitchFamily="34" charset="0"/>
                <a:cs typeface="Arial" panose="020B0604020202020204" pitchFamily="34" charset="0"/>
              </a:rPr>
              <a:t>Klik op “Add“</a:t>
            </a:r>
          </a:p>
        </p:txBody>
      </p:sp>
      <p:sp>
        <p:nvSpPr>
          <p:cNvPr id="14" name="Rechteck 9">
            <a:extLst>
              <a:ext uri="{FF2B5EF4-FFF2-40B4-BE49-F238E27FC236}">
                <a16:creationId xmlns:a16="http://schemas.microsoft.com/office/drawing/2014/main" id="{D9295D2F-C139-480A-A720-D5ED2E83B9C2}"/>
              </a:ext>
            </a:extLst>
          </p:cNvPr>
          <p:cNvSpPr/>
          <p:nvPr/>
        </p:nvSpPr>
        <p:spPr>
          <a:xfrm>
            <a:off x="2001371" y="2600183"/>
            <a:ext cx="3789829" cy="364493"/>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de-DE">
              <a:solidFill>
                <a:prstClr val="white"/>
              </a:solidFill>
              <a:latin typeface="Franklin Gothic Book"/>
            </a:endParaRPr>
          </a:p>
        </p:txBody>
      </p:sp>
      <p:sp>
        <p:nvSpPr>
          <p:cNvPr id="15" name="Textfeld 10">
            <a:extLst>
              <a:ext uri="{FF2B5EF4-FFF2-40B4-BE49-F238E27FC236}">
                <a16:creationId xmlns:a16="http://schemas.microsoft.com/office/drawing/2014/main" id="{A545173E-0FA6-40A1-9E02-0AA8EFF3AFC5}"/>
              </a:ext>
            </a:extLst>
          </p:cNvPr>
          <p:cNvSpPr txBox="1"/>
          <p:nvPr/>
        </p:nvSpPr>
        <p:spPr>
          <a:xfrm>
            <a:off x="2324412" y="3228946"/>
            <a:ext cx="3143747" cy="830997"/>
          </a:xfrm>
          <a:prstGeom prst="rect">
            <a:avLst/>
          </a:prstGeom>
          <a:noFill/>
        </p:spPr>
        <p:txBody>
          <a:bodyPr wrap="square" rtlCol="0">
            <a:spAutoFit/>
          </a:bodyPr>
          <a:lstStyle/>
          <a:p>
            <a:pPr defTabSz="914377"/>
            <a:r>
              <a:rPr lang="nl-NL" sz="1400" dirty="0">
                <a:solidFill>
                  <a:srgbClr val="D81E06"/>
                </a:solidFill>
                <a:latin typeface="Arial" panose="020B0604020202020204" pitchFamily="34" charset="0"/>
                <a:cs typeface="Arial" panose="020B0604020202020204" pitchFamily="34" charset="0"/>
              </a:rPr>
              <a:t>Het e-mailadres van de eigenaar invoeren</a:t>
            </a:r>
            <a:r>
              <a:rPr lang="nl-NL" sz="1600" dirty="0">
                <a:solidFill>
                  <a:srgbClr val="D81E06"/>
                </a:solidFill>
                <a:latin typeface="Franklin Gothic Book"/>
              </a:rPr>
              <a:t>
</a:t>
            </a:r>
            <a:endParaRPr lang="en-GB" sz="1600" dirty="0">
              <a:solidFill>
                <a:srgbClr val="D81E06"/>
              </a:solidFill>
              <a:latin typeface="Franklin Gothic Book"/>
            </a:endParaRPr>
          </a:p>
        </p:txBody>
      </p:sp>
      <p:cxnSp>
        <p:nvCxnSpPr>
          <p:cNvPr id="16" name="Gerade Verbindung mit Pfeil 11">
            <a:extLst>
              <a:ext uri="{FF2B5EF4-FFF2-40B4-BE49-F238E27FC236}">
                <a16:creationId xmlns:a16="http://schemas.microsoft.com/office/drawing/2014/main" id="{DCB5B793-00D4-4D4E-9458-DD459622212A}"/>
              </a:ext>
            </a:extLst>
          </p:cNvPr>
          <p:cNvCxnSpPr>
            <a:cxnSpLocks/>
            <a:stCxn id="15" idx="0"/>
            <a:endCxn id="14" idx="2"/>
          </p:cNvCxnSpPr>
          <p:nvPr/>
        </p:nvCxnSpPr>
        <p:spPr>
          <a:xfrm flipV="1">
            <a:off x="3896286" y="2964676"/>
            <a:ext cx="0" cy="264270"/>
          </a:xfrm>
          <a:prstGeom prst="straightConnector1">
            <a:avLst/>
          </a:prstGeom>
          <a:ln w="12700">
            <a:solidFill>
              <a:srgbClr val="D81E06"/>
            </a:solidFill>
            <a:tailEnd type="triangle"/>
          </a:ln>
        </p:spPr>
        <p:style>
          <a:lnRef idx="1">
            <a:schemeClr val="accent1"/>
          </a:lnRef>
          <a:fillRef idx="0">
            <a:schemeClr val="accent1"/>
          </a:fillRef>
          <a:effectRef idx="0">
            <a:schemeClr val="accent1"/>
          </a:effectRef>
          <a:fontRef idx="minor">
            <a:schemeClr val="tx1"/>
          </a:fontRef>
        </p:style>
      </p:cxnSp>
      <p:cxnSp>
        <p:nvCxnSpPr>
          <p:cNvPr id="17" name="Verbinder: gewinkelt 24">
            <a:extLst>
              <a:ext uri="{FF2B5EF4-FFF2-40B4-BE49-F238E27FC236}">
                <a16:creationId xmlns:a16="http://schemas.microsoft.com/office/drawing/2014/main" id="{F8332A77-FC61-4650-8675-B69A79D1DC46}"/>
              </a:ext>
            </a:extLst>
          </p:cNvPr>
          <p:cNvCxnSpPr>
            <a:cxnSpLocks/>
            <a:stCxn id="13" idx="3"/>
            <a:endCxn id="12" idx="0"/>
          </p:cNvCxnSpPr>
          <p:nvPr/>
        </p:nvCxnSpPr>
        <p:spPr>
          <a:xfrm>
            <a:off x="2105027" y="1055280"/>
            <a:ext cx="7060140" cy="815854"/>
          </a:xfrm>
          <a:prstGeom prst="bentConnector2">
            <a:avLst/>
          </a:prstGeom>
          <a:ln w="12700">
            <a:solidFill>
              <a:srgbClr val="D81E06"/>
            </a:solidFill>
            <a:tailEnd type="triangle"/>
          </a:ln>
        </p:spPr>
        <p:style>
          <a:lnRef idx="1">
            <a:schemeClr val="accent1"/>
          </a:lnRef>
          <a:fillRef idx="0">
            <a:schemeClr val="accent1"/>
          </a:fillRef>
          <a:effectRef idx="0">
            <a:schemeClr val="accent1"/>
          </a:effectRef>
          <a:fontRef idx="minor">
            <a:schemeClr val="tx1"/>
          </a:fontRef>
        </p:style>
      </p:cxnSp>
      <p:pic>
        <p:nvPicPr>
          <p:cNvPr id="18" name="Grafik 25">
            <a:extLst>
              <a:ext uri="{FF2B5EF4-FFF2-40B4-BE49-F238E27FC236}">
                <a16:creationId xmlns:a16="http://schemas.microsoft.com/office/drawing/2014/main" id="{72D6CDFD-0C64-418F-9CC7-E4234CF8E70E}"/>
              </a:ext>
            </a:extLst>
          </p:cNvPr>
          <p:cNvPicPr>
            <a:picLocks noChangeAspect="1"/>
          </p:cNvPicPr>
          <p:nvPr/>
        </p:nvPicPr>
        <p:blipFill>
          <a:blip r:embed="rId5"/>
          <a:stretch>
            <a:fillRect/>
          </a:stretch>
        </p:blipFill>
        <p:spPr>
          <a:xfrm>
            <a:off x="1838008" y="4641621"/>
            <a:ext cx="7670059" cy="1172792"/>
          </a:xfrm>
          <a:prstGeom prst="rect">
            <a:avLst/>
          </a:prstGeom>
        </p:spPr>
      </p:pic>
      <p:sp>
        <p:nvSpPr>
          <p:cNvPr id="19" name="Textfeld 29">
            <a:extLst>
              <a:ext uri="{FF2B5EF4-FFF2-40B4-BE49-F238E27FC236}">
                <a16:creationId xmlns:a16="http://schemas.microsoft.com/office/drawing/2014/main" id="{B802E906-F6AC-4F2E-BF4E-F43C00B507F0}"/>
              </a:ext>
            </a:extLst>
          </p:cNvPr>
          <p:cNvSpPr txBox="1"/>
          <p:nvPr/>
        </p:nvSpPr>
        <p:spPr>
          <a:xfrm>
            <a:off x="9579038" y="3943493"/>
            <a:ext cx="1326091" cy="307777"/>
          </a:xfrm>
          <a:prstGeom prst="rect">
            <a:avLst/>
          </a:prstGeom>
          <a:noFill/>
        </p:spPr>
        <p:txBody>
          <a:bodyPr wrap="square" rtlCol="0">
            <a:spAutoFit/>
          </a:bodyPr>
          <a:lstStyle/>
          <a:p>
            <a:pPr defTabSz="914377"/>
            <a:r>
              <a:rPr lang="en-GB" sz="1400" dirty="0">
                <a:solidFill>
                  <a:srgbClr val="D81E06"/>
                </a:solidFill>
                <a:latin typeface="Arial" panose="020B0604020202020204" pitchFamily="34" charset="0"/>
                <a:cs typeface="Arial" panose="020B0604020202020204" pitchFamily="34" charset="0"/>
              </a:rPr>
              <a:t>Klik op “Add“</a:t>
            </a:r>
          </a:p>
        </p:txBody>
      </p:sp>
      <p:sp>
        <p:nvSpPr>
          <p:cNvPr id="20" name="Textfeld 30">
            <a:extLst>
              <a:ext uri="{FF2B5EF4-FFF2-40B4-BE49-F238E27FC236}">
                <a16:creationId xmlns:a16="http://schemas.microsoft.com/office/drawing/2014/main" id="{5D513203-2157-49F1-8624-819F9A5FE36C}"/>
              </a:ext>
            </a:extLst>
          </p:cNvPr>
          <p:cNvSpPr txBox="1"/>
          <p:nvPr/>
        </p:nvSpPr>
        <p:spPr>
          <a:xfrm>
            <a:off x="778936" y="3943493"/>
            <a:ext cx="2963331" cy="307777"/>
          </a:xfrm>
          <a:prstGeom prst="rect">
            <a:avLst/>
          </a:prstGeom>
          <a:noFill/>
        </p:spPr>
        <p:txBody>
          <a:bodyPr wrap="square" rtlCol="0">
            <a:spAutoFit/>
          </a:bodyPr>
          <a:lstStyle/>
          <a:p>
            <a:pPr defTabSz="914377"/>
            <a:r>
              <a:rPr lang="en-GB" sz="1400" dirty="0">
                <a:solidFill>
                  <a:srgbClr val="D81E06"/>
                </a:solidFill>
                <a:latin typeface="Arial" panose="020B0604020202020204" pitchFamily="34" charset="0"/>
                <a:cs typeface="Arial" panose="020B0604020202020204" pitchFamily="34" charset="0"/>
              </a:rPr>
              <a:t>Optioneel – Gast toevoegen</a:t>
            </a:r>
          </a:p>
        </p:txBody>
      </p:sp>
      <p:cxnSp>
        <p:nvCxnSpPr>
          <p:cNvPr id="21" name="Verbinder: gewinkelt 33">
            <a:extLst>
              <a:ext uri="{FF2B5EF4-FFF2-40B4-BE49-F238E27FC236}">
                <a16:creationId xmlns:a16="http://schemas.microsoft.com/office/drawing/2014/main" id="{2162584E-D0EB-496D-8658-3ECC185F530C}"/>
              </a:ext>
            </a:extLst>
          </p:cNvPr>
          <p:cNvCxnSpPr>
            <a:cxnSpLocks/>
            <a:stCxn id="19" idx="1"/>
            <a:endCxn id="22" idx="0"/>
          </p:cNvCxnSpPr>
          <p:nvPr/>
        </p:nvCxnSpPr>
        <p:spPr>
          <a:xfrm rot="10800000" flipV="1">
            <a:off x="9094196" y="4097382"/>
            <a:ext cx="484842" cy="500792"/>
          </a:xfrm>
          <a:prstGeom prst="bentConnector2">
            <a:avLst/>
          </a:prstGeom>
          <a:ln w="12700">
            <a:solidFill>
              <a:srgbClr val="D81E06"/>
            </a:solidFill>
            <a:tailEnd type="triangle"/>
          </a:ln>
        </p:spPr>
        <p:style>
          <a:lnRef idx="1">
            <a:schemeClr val="accent1"/>
          </a:lnRef>
          <a:fillRef idx="0">
            <a:schemeClr val="accent1"/>
          </a:fillRef>
          <a:effectRef idx="0">
            <a:schemeClr val="accent1"/>
          </a:effectRef>
          <a:fontRef idx="minor">
            <a:schemeClr val="tx1"/>
          </a:fontRef>
        </p:style>
      </p:cxnSp>
      <p:sp>
        <p:nvSpPr>
          <p:cNvPr id="22" name="Rechteck 36">
            <a:extLst>
              <a:ext uri="{FF2B5EF4-FFF2-40B4-BE49-F238E27FC236}">
                <a16:creationId xmlns:a16="http://schemas.microsoft.com/office/drawing/2014/main" id="{FC086832-3702-44E0-8732-911A2F9C5865}"/>
              </a:ext>
            </a:extLst>
          </p:cNvPr>
          <p:cNvSpPr/>
          <p:nvPr/>
        </p:nvSpPr>
        <p:spPr>
          <a:xfrm>
            <a:off x="8751296" y="4598174"/>
            <a:ext cx="685800" cy="499533"/>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de-DE">
              <a:solidFill>
                <a:prstClr val="white"/>
              </a:solidFill>
              <a:latin typeface="Franklin Gothic Book"/>
            </a:endParaRPr>
          </a:p>
        </p:txBody>
      </p:sp>
      <p:sp>
        <p:nvSpPr>
          <p:cNvPr id="23" name="Textfeld 39">
            <a:extLst>
              <a:ext uri="{FF2B5EF4-FFF2-40B4-BE49-F238E27FC236}">
                <a16:creationId xmlns:a16="http://schemas.microsoft.com/office/drawing/2014/main" id="{9FFC3CA0-85D9-47DD-B358-D6899F36319D}"/>
              </a:ext>
            </a:extLst>
          </p:cNvPr>
          <p:cNvSpPr txBox="1"/>
          <p:nvPr/>
        </p:nvSpPr>
        <p:spPr>
          <a:xfrm>
            <a:off x="2324412" y="5929178"/>
            <a:ext cx="3143747" cy="584775"/>
          </a:xfrm>
          <a:prstGeom prst="rect">
            <a:avLst/>
          </a:prstGeom>
          <a:noFill/>
        </p:spPr>
        <p:txBody>
          <a:bodyPr wrap="square" rtlCol="0">
            <a:spAutoFit/>
          </a:bodyPr>
          <a:lstStyle/>
          <a:p>
            <a:pPr defTabSz="914377"/>
            <a:r>
              <a:rPr lang="nl-NL" sz="1400" dirty="0">
                <a:solidFill>
                  <a:srgbClr val="D81E06"/>
                </a:solidFill>
                <a:latin typeface="Arial" panose="020B0604020202020204" pitchFamily="34" charset="0"/>
                <a:cs typeface="Arial" panose="020B0604020202020204" pitchFamily="34" charset="0"/>
              </a:rPr>
              <a:t>Het e-mailadres van de gast invoeren</a:t>
            </a:r>
            <a:r>
              <a:rPr lang="nl-NL" sz="1600" dirty="0">
                <a:solidFill>
                  <a:srgbClr val="D81E06"/>
                </a:solidFill>
                <a:latin typeface="Franklin Gothic Book"/>
              </a:rPr>
              <a:t>
</a:t>
            </a:r>
            <a:endParaRPr lang="en-GB" sz="1600" dirty="0">
              <a:solidFill>
                <a:srgbClr val="D81E06"/>
              </a:solidFill>
              <a:latin typeface="Franklin Gothic Book"/>
            </a:endParaRPr>
          </a:p>
        </p:txBody>
      </p:sp>
      <p:cxnSp>
        <p:nvCxnSpPr>
          <p:cNvPr id="24" name="Gerade Verbindung mit Pfeil 40">
            <a:extLst>
              <a:ext uri="{FF2B5EF4-FFF2-40B4-BE49-F238E27FC236}">
                <a16:creationId xmlns:a16="http://schemas.microsoft.com/office/drawing/2014/main" id="{61E58C41-F27B-423F-87E1-AF2F59438B40}"/>
              </a:ext>
            </a:extLst>
          </p:cNvPr>
          <p:cNvCxnSpPr>
            <a:cxnSpLocks/>
            <a:stCxn id="23" idx="0"/>
            <a:endCxn id="25" idx="2"/>
          </p:cNvCxnSpPr>
          <p:nvPr/>
        </p:nvCxnSpPr>
        <p:spPr>
          <a:xfrm flipV="1">
            <a:off x="3896286" y="5692691"/>
            <a:ext cx="0" cy="236487"/>
          </a:xfrm>
          <a:prstGeom prst="straightConnector1">
            <a:avLst/>
          </a:prstGeom>
          <a:ln w="12700">
            <a:solidFill>
              <a:srgbClr val="D81E06"/>
            </a:solidFill>
            <a:tailEnd type="triangle"/>
          </a:ln>
        </p:spPr>
        <p:style>
          <a:lnRef idx="1">
            <a:schemeClr val="accent1"/>
          </a:lnRef>
          <a:fillRef idx="0">
            <a:schemeClr val="accent1"/>
          </a:fillRef>
          <a:effectRef idx="0">
            <a:schemeClr val="accent1"/>
          </a:effectRef>
          <a:fontRef idx="minor">
            <a:schemeClr val="tx1"/>
          </a:fontRef>
        </p:style>
      </p:cxnSp>
      <p:sp>
        <p:nvSpPr>
          <p:cNvPr id="25" name="Rechteck 41">
            <a:extLst>
              <a:ext uri="{FF2B5EF4-FFF2-40B4-BE49-F238E27FC236}">
                <a16:creationId xmlns:a16="http://schemas.microsoft.com/office/drawing/2014/main" id="{82AF3F76-94A6-401E-BF04-C86355831A2B}"/>
              </a:ext>
            </a:extLst>
          </p:cNvPr>
          <p:cNvSpPr/>
          <p:nvPr/>
        </p:nvSpPr>
        <p:spPr>
          <a:xfrm>
            <a:off x="2001371" y="5328198"/>
            <a:ext cx="3789829" cy="364493"/>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de-DE">
              <a:solidFill>
                <a:prstClr val="white"/>
              </a:solidFill>
              <a:latin typeface="Franklin Gothic Book"/>
            </a:endParaRPr>
          </a:p>
        </p:txBody>
      </p:sp>
      <p:sp>
        <p:nvSpPr>
          <p:cNvPr id="26" name="TextBox 25">
            <a:extLst>
              <a:ext uri="{FF2B5EF4-FFF2-40B4-BE49-F238E27FC236}">
                <a16:creationId xmlns:a16="http://schemas.microsoft.com/office/drawing/2014/main" id="{24897971-E3F6-4E07-B39F-63B754829D36}"/>
              </a:ext>
            </a:extLst>
          </p:cNvPr>
          <p:cNvSpPr txBox="1"/>
          <p:nvPr/>
        </p:nvSpPr>
        <p:spPr>
          <a:xfrm>
            <a:off x="5086205" y="6463889"/>
            <a:ext cx="2019589" cy="261610"/>
          </a:xfrm>
          <a:prstGeom prst="rect">
            <a:avLst/>
          </a:prstGeom>
          <a:noFill/>
        </p:spPr>
        <p:txBody>
          <a:bodyPr wrap="square" rtlCol="0">
            <a:spAutoFit/>
          </a:bodyPr>
          <a:lstStyle/>
          <a:p>
            <a:pPr algn="ctr"/>
            <a:r>
              <a:rPr lang="es-ES" sz="1100" dirty="0">
                <a:solidFill>
                  <a:schemeClr val="bg2">
                    <a:lumMod val="75000"/>
                  </a:schemeClr>
                </a:solidFill>
                <a:hlinkClick r:id="rId6"/>
              </a:rPr>
              <a:t>www.semsportal.com</a:t>
            </a:r>
            <a:r>
              <a:rPr lang="es-ES" sz="1100" dirty="0">
                <a:solidFill>
                  <a:schemeClr val="bg2">
                    <a:lumMod val="75000"/>
                  </a:schemeClr>
                </a:solidFill>
              </a:rPr>
              <a:t> </a:t>
            </a:r>
          </a:p>
        </p:txBody>
      </p:sp>
    </p:spTree>
    <p:extLst>
      <p:ext uri="{BB962C8B-B14F-4D97-AF65-F5344CB8AC3E}">
        <p14:creationId xmlns:p14="http://schemas.microsoft.com/office/powerpoint/2010/main" val="4023420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1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500"/>
                                        <p:tgtEl>
                                          <p:spTgt spid="14"/>
                                        </p:tgtEl>
                                      </p:cBhvr>
                                    </p:animEffect>
                                  </p:childTnLst>
                                </p:cTn>
                              </p:par>
                              <p:par>
                                <p:cTn id="19" presetID="10"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500"/>
                                        <p:tgtEl>
                                          <p:spTgt spid="2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500"/>
                                        <p:tgtEl>
                                          <p:spTgt spid="19"/>
                                        </p:tgtEl>
                                      </p:cBhvr>
                                    </p:animEffect>
                                  </p:childTnLst>
                                </p:cTn>
                              </p:par>
                              <p:par>
                                <p:cTn id="33" presetID="10"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500"/>
                                        <p:tgtEl>
                                          <p:spTgt spid="2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1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1500"/>
                                        <p:tgtEl>
                                          <p:spTgt spid="25"/>
                                        </p:tgtEl>
                                      </p:cBhvr>
                                    </p:animEffect>
                                  </p:childTnLst>
                                </p:cTn>
                              </p:par>
                              <p:par>
                                <p:cTn id="44" presetID="10" presetClass="entr" presetSubtype="0" fill="hold"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1500"/>
                                        <p:tgtEl>
                                          <p:spTgt spid="2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1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animBg="1"/>
      <p:bldP spid="15" grpId="0"/>
      <p:bldP spid="19" grpId="0"/>
      <p:bldP spid="20" grpId="0"/>
      <p:bldP spid="22" grpId="0" animBg="1"/>
      <p:bldP spid="23" grpId="0"/>
      <p:bldP spid="2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F5ECC3-D589-4C3E-A9E0-3CD40908CAC0}"/>
              </a:ext>
            </a:extLst>
          </p:cNvPr>
          <p:cNvSpPr>
            <a:spLocks noGrp="1"/>
          </p:cNvSpPr>
          <p:nvPr>
            <p:ph type="sldNum" sz="quarter" idx="12"/>
          </p:nvPr>
        </p:nvSpPr>
        <p:spPr>
          <a:xfrm>
            <a:off x="11509695" y="6356350"/>
            <a:ext cx="557169" cy="365125"/>
          </a:xfrm>
        </p:spPr>
        <p:txBody>
          <a:bodyPr/>
          <a:lstStyle/>
          <a:p>
            <a:fld id="{9F773608-E61B-4C05-A29B-372B83DFF11A}" type="slidenum">
              <a:rPr lang="en-DE" smtClean="0"/>
              <a:t>64</a:t>
            </a:fld>
            <a:endParaRPr lang="en-DE" dirty="0"/>
          </a:p>
        </p:txBody>
      </p:sp>
      <p:pic>
        <p:nvPicPr>
          <p:cNvPr id="5" name="Picture 4" descr="A picture containing drawing&#10;&#10;Description automatically generated">
            <a:extLst>
              <a:ext uri="{FF2B5EF4-FFF2-40B4-BE49-F238E27FC236}">
                <a16:creationId xmlns:a16="http://schemas.microsoft.com/office/drawing/2014/main" id="{49E75C94-5E1D-41C5-8388-F28D5386A27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1344389" y="6356350"/>
            <a:ext cx="360000" cy="360000"/>
          </a:xfrm>
          <a:prstGeom prst="rect">
            <a:avLst/>
          </a:prstGeom>
        </p:spPr>
      </p:pic>
      <p:sp>
        <p:nvSpPr>
          <p:cNvPr id="44" name="Rectangle 43">
            <a:extLst>
              <a:ext uri="{FF2B5EF4-FFF2-40B4-BE49-F238E27FC236}">
                <a16:creationId xmlns:a16="http://schemas.microsoft.com/office/drawing/2014/main" id="{3588DC8D-DA13-4C85-92CA-FE254C42FDAD}"/>
              </a:ext>
            </a:extLst>
          </p:cNvPr>
          <p:cNvSpPr/>
          <p:nvPr/>
        </p:nvSpPr>
        <p:spPr>
          <a:xfrm>
            <a:off x="3184134" y="4785340"/>
            <a:ext cx="1371087" cy="14809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文本占位符 1">
            <a:extLst>
              <a:ext uri="{FF2B5EF4-FFF2-40B4-BE49-F238E27FC236}">
                <a16:creationId xmlns:a16="http://schemas.microsoft.com/office/drawing/2014/main" id="{11986E98-5249-49F1-9CB9-6FCEB695158F}"/>
              </a:ext>
            </a:extLst>
          </p:cNvPr>
          <p:cNvSpPr txBox="1">
            <a:spLocks/>
          </p:cNvSpPr>
          <p:nvPr/>
        </p:nvSpPr>
        <p:spPr>
          <a:xfrm>
            <a:off x="431371" y="433319"/>
            <a:ext cx="7605282" cy="4662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ltLang="zh-CN" sz="2400" dirty="0">
                <a:solidFill>
                  <a:srgbClr val="FF0000"/>
                </a:solidFill>
                <a:latin typeface="Arial" panose="020B0604020202020204" pitchFamily="34" charset="0"/>
                <a:ea typeface="Arial Unicode MS" pitchFamily="34" charset="-122"/>
                <a:cs typeface="Arial" panose="020B0604020202020204" pitchFamily="34" charset="0"/>
              </a:rPr>
              <a:t>SEMS – Een PV installatie aanmaken:</a:t>
            </a:r>
          </a:p>
        </p:txBody>
      </p:sp>
      <p:pic>
        <p:nvPicPr>
          <p:cNvPr id="26" name="Grafik 2">
            <a:extLst>
              <a:ext uri="{FF2B5EF4-FFF2-40B4-BE49-F238E27FC236}">
                <a16:creationId xmlns:a16="http://schemas.microsoft.com/office/drawing/2014/main" id="{ECC55B8C-B9C7-4822-B142-F2E3F36870D1}"/>
              </a:ext>
            </a:extLst>
          </p:cNvPr>
          <p:cNvPicPr>
            <a:picLocks noChangeAspect="1"/>
          </p:cNvPicPr>
          <p:nvPr/>
        </p:nvPicPr>
        <p:blipFill>
          <a:blip r:embed="rId3"/>
          <a:stretch>
            <a:fillRect/>
          </a:stretch>
        </p:blipFill>
        <p:spPr>
          <a:xfrm>
            <a:off x="2651384" y="1854122"/>
            <a:ext cx="6571967" cy="3568284"/>
          </a:xfrm>
          <a:prstGeom prst="rect">
            <a:avLst/>
          </a:prstGeom>
        </p:spPr>
      </p:pic>
      <p:sp>
        <p:nvSpPr>
          <p:cNvPr id="27" name="Rechteck 8">
            <a:extLst>
              <a:ext uri="{FF2B5EF4-FFF2-40B4-BE49-F238E27FC236}">
                <a16:creationId xmlns:a16="http://schemas.microsoft.com/office/drawing/2014/main" id="{19C00D1B-882A-432A-881C-1B65B5E8C59F}"/>
              </a:ext>
            </a:extLst>
          </p:cNvPr>
          <p:cNvSpPr/>
          <p:nvPr/>
        </p:nvSpPr>
        <p:spPr>
          <a:xfrm>
            <a:off x="7874250" y="1872770"/>
            <a:ext cx="1288547" cy="296973"/>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de-DE">
              <a:solidFill>
                <a:prstClr val="white"/>
              </a:solidFill>
              <a:latin typeface="Franklin Gothic Book"/>
            </a:endParaRPr>
          </a:p>
        </p:txBody>
      </p:sp>
      <p:sp>
        <p:nvSpPr>
          <p:cNvPr id="28" name="Textfeld 53">
            <a:extLst>
              <a:ext uri="{FF2B5EF4-FFF2-40B4-BE49-F238E27FC236}">
                <a16:creationId xmlns:a16="http://schemas.microsoft.com/office/drawing/2014/main" id="{F0993F87-993A-461B-A5C3-BF9980387B1D}"/>
              </a:ext>
            </a:extLst>
          </p:cNvPr>
          <p:cNvSpPr txBox="1"/>
          <p:nvPr/>
        </p:nvSpPr>
        <p:spPr>
          <a:xfrm>
            <a:off x="10001451" y="1102253"/>
            <a:ext cx="1989913" cy="738664"/>
          </a:xfrm>
          <a:prstGeom prst="rect">
            <a:avLst/>
          </a:prstGeom>
          <a:noFill/>
        </p:spPr>
        <p:txBody>
          <a:bodyPr wrap="square" rtlCol="0">
            <a:spAutoFit/>
          </a:bodyPr>
          <a:lstStyle/>
          <a:p>
            <a:pPr defTabSz="914377"/>
            <a:r>
              <a:rPr lang="en-GB" sz="1400" dirty="0">
                <a:solidFill>
                  <a:srgbClr val="FF0000"/>
                </a:solidFill>
                <a:latin typeface="Arial" panose="020B0604020202020204" pitchFamily="34" charset="0"/>
                <a:cs typeface="Arial" panose="020B0604020202020204" pitchFamily="34" charset="0"/>
              </a:rPr>
              <a:t>Voer de capaciteit van de PV generator in kW in</a:t>
            </a:r>
          </a:p>
        </p:txBody>
      </p:sp>
      <p:sp>
        <p:nvSpPr>
          <p:cNvPr id="29" name="Rechteck 9">
            <a:extLst>
              <a:ext uri="{FF2B5EF4-FFF2-40B4-BE49-F238E27FC236}">
                <a16:creationId xmlns:a16="http://schemas.microsoft.com/office/drawing/2014/main" id="{DE935CE2-F356-4C18-BDC0-7BB63163D627}"/>
              </a:ext>
            </a:extLst>
          </p:cNvPr>
          <p:cNvSpPr/>
          <p:nvPr/>
        </p:nvSpPr>
        <p:spPr>
          <a:xfrm>
            <a:off x="3010768" y="1872770"/>
            <a:ext cx="1630829" cy="296973"/>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de-DE" dirty="0">
              <a:solidFill>
                <a:prstClr val="white"/>
              </a:solidFill>
              <a:latin typeface="Franklin Gothic Book"/>
            </a:endParaRPr>
          </a:p>
        </p:txBody>
      </p:sp>
      <p:sp>
        <p:nvSpPr>
          <p:cNvPr id="30" name="Textfeld 10">
            <a:extLst>
              <a:ext uri="{FF2B5EF4-FFF2-40B4-BE49-F238E27FC236}">
                <a16:creationId xmlns:a16="http://schemas.microsoft.com/office/drawing/2014/main" id="{81AC8E19-AA87-48E6-96A1-2DC8EB214989}"/>
              </a:ext>
            </a:extLst>
          </p:cNvPr>
          <p:cNvSpPr txBox="1"/>
          <p:nvPr/>
        </p:nvSpPr>
        <p:spPr>
          <a:xfrm>
            <a:off x="431371" y="1348474"/>
            <a:ext cx="1989913" cy="830997"/>
          </a:xfrm>
          <a:prstGeom prst="rect">
            <a:avLst/>
          </a:prstGeom>
          <a:noFill/>
        </p:spPr>
        <p:txBody>
          <a:bodyPr wrap="square" rtlCol="0">
            <a:spAutoFit/>
          </a:bodyPr>
          <a:lstStyle/>
          <a:p>
            <a:pPr defTabSz="914377"/>
            <a:r>
              <a:rPr lang="en-GB" sz="1400" dirty="0">
                <a:solidFill>
                  <a:srgbClr val="FF0000"/>
                </a:solidFill>
                <a:latin typeface="Arial" panose="020B0604020202020204" pitchFamily="34" charset="0"/>
                <a:cs typeface="Arial" panose="020B0604020202020204" pitchFamily="34" charset="0"/>
              </a:rPr>
              <a:t>Voer de installatienaam in</a:t>
            </a:r>
            <a:r>
              <a:rPr lang="en-GB" sz="1600" dirty="0">
                <a:solidFill>
                  <a:srgbClr val="FF0000"/>
                </a:solidFill>
              </a:rPr>
              <a:t>
</a:t>
            </a:r>
          </a:p>
        </p:txBody>
      </p:sp>
      <p:cxnSp>
        <p:nvCxnSpPr>
          <p:cNvPr id="31" name="Verbinder: gewinkelt 24">
            <a:extLst>
              <a:ext uri="{FF2B5EF4-FFF2-40B4-BE49-F238E27FC236}">
                <a16:creationId xmlns:a16="http://schemas.microsoft.com/office/drawing/2014/main" id="{9C8C8AEE-62BB-426F-A6C9-106729A0C8F6}"/>
              </a:ext>
            </a:extLst>
          </p:cNvPr>
          <p:cNvCxnSpPr>
            <a:cxnSpLocks/>
            <a:stCxn id="28" idx="1"/>
            <a:endCxn id="27" idx="0"/>
          </p:cNvCxnSpPr>
          <p:nvPr/>
        </p:nvCxnSpPr>
        <p:spPr>
          <a:xfrm rot="10800000" flipV="1">
            <a:off x="8518525" y="1471584"/>
            <a:ext cx="1482927" cy="401185"/>
          </a:xfrm>
          <a:prstGeom prst="bentConnector2">
            <a:avLst/>
          </a:prstGeom>
          <a:ln w="12700">
            <a:solidFill>
              <a:srgbClr val="D81E06"/>
            </a:solidFill>
            <a:tailEnd type="triangle"/>
          </a:ln>
        </p:spPr>
        <p:style>
          <a:lnRef idx="1">
            <a:schemeClr val="accent1"/>
          </a:lnRef>
          <a:fillRef idx="0">
            <a:schemeClr val="accent1"/>
          </a:fillRef>
          <a:effectRef idx="0">
            <a:schemeClr val="accent1"/>
          </a:effectRef>
          <a:fontRef idx="minor">
            <a:schemeClr val="tx1"/>
          </a:fontRef>
        </p:style>
      </p:cxnSp>
      <p:sp>
        <p:nvSpPr>
          <p:cNvPr id="32" name="Textfeld 39">
            <a:extLst>
              <a:ext uri="{FF2B5EF4-FFF2-40B4-BE49-F238E27FC236}">
                <a16:creationId xmlns:a16="http://schemas.microsoft.com/office/drawing/2014/main" id="{56E218BE-633C-4BE5-AF93-9278CC65532E}"/>
              </a:ext>
            </a:extLst>
          </p:cNvPr>
          <p:cNvSpPr txBox="1"/>
          <p:nvPr/>
        </p:nvSpPr>
        <p:spPr>
          <a:xfrm>
            <a:off x="424869" y="2127988"/>
            <a:ext cx="2226515" cy="2177776"/>
          </a:xfrm>
          <a:prstGeom prst="rect">
            <a:avLst/>
          </a:prstGeom>
          <a:noFill/>
        </p:spPr>
        <p:txBody>
          <a:bodyPr wrap="square" rtlCol="0">
            <a:spAutoFit/>
          </a:bodyPr>
          <a:lstStyle/>
          <a:p>
            <a:pPr defTabSz="914377">
              <a:lnSpc>
                <a:spcPct val="150000"/>
              </a:lnSpc>
            </a:pPr>
            <a:r>
              <a:rPr lang="en-GB" sz="1400" dirty="0">
                <a:solidFill>
                  <a:srgbClr val="FF0000"/>
                </a:solidFill>
                <a:latin typeface="Arial" panose="020B0604020202020204" pitchFamily="34" charset="0"/>
                <a:cs typeface="Arial" panose="020B0604020202020204" pitchFamily="34" charset="0"/>
              </a:rPr>
              <a:t>Selecteer classificatie</a:t>
            </a:r>
          </a:p>
          <a:p>
            <a:pPr marL="171450" indent="-171450" defTabSz="914377">
              <a:lnSpc>
                <a:spcPct val="150000"/>
              </a:lnSpc>
              <a:buFont typeface="Arial" panose="020B0604020202020204" pitchFamily="34" charset="0"/>
              <a:buChar char="•"/>
            </a:pPr>
            <a:r>
              <a:rPr lang="en-GB" sz="1200" dirty="0">
                <a:solidFill>
                  <a:schemeClr val="tx2">
                    <a:lumMod val="75000"/>
                  </a:schemeClr>
                </a:solidFill>
                <a:latin typeface="Arial" panose="020B0604020202020204" pitchFamily="34" charset="0"/>
                <a:cs typeface="Arial" panose="020B0604020202020204" pitchFamily="34" charset="0"/>
              </a:rPr>
              <a:t>Residential: Alleen PV </a:t>
            </a:r>
          </a:p>
          <a:p>
            <a:pPr marL="171450" indent="-171450" defTabSz="914377">
              <a:lnSpc>
                <a:spcPct val="150000"/>
              </a:lnSpc>
              <a:buFont typeface="Arial" panose="020B0604020202020204" pitchFamily="34" charset="0"/>
              <a:buChar char="•"/>
            </a:pPr>
            <a:r>
              <a:rPr lang="en-GB" sz="1200" dirty="0">
                <a:solidFill>
                  <a:schemeClr val="tx2">
                    <a:lumMod val="75000"/>
                  </a:schemeClr>
                </a:solidFill>
                <a:latin typeface="Arial" panose="020B0604020202020204" pitchFamily="34" charset="0"/>
                <a:cs typeface="Arial" panose="020B0604020202020204" pitchFamily="34" charset="0"/>
              </a:rPr>
              <a:t>Commercial rooftop: Alleen PV</a:t>
            </a:r>
          </a:p>
          <a:p>
            <a:pPr marL="171450" indent="-171450" defTabSz="914377">
              <a:lnSpc>
                <a:spcPct val="150000"/>
              </a:lnSpc>
              <a:buFont typeface="Arial" panose="020B0604020202020204" pitchFamily="34" charset="0"/>
              <a:buChar char="•"/>
            </a:pPr>
            <a:r>
              <a:rPr lang="en-GB" sz="1200" dirty="0">
                <a:solidFill>
                  <a:schemeClr val="tx2">
                    <a:lumMod val="75000"/>
                  </a:schemeClr>
                </a:solidFill>
                <a:latin typeface="Arial" panose="020B0604020202020204" pitchFamily="34" charset="0"/>
                <a:cs typeface="Arial" panose="020B0604020202020204" pitchFamily="34" charset="0"/>
              </a:rPr>
              <a:t>Ground-mount: Alleen PV</a:t>
            </a:r>
          </a:p>
          <a:p>
            <a:pPr marL="171450" indent="-171450" defTabSz="914377">
              <a:lnSpc>
                <a:spcPct val="150000"/>
              </a:lnSpc>
              <a:buFont typeface="Arial" panose="020B0604020202020204" pitchFamily="34" charset="0"/>
              <a:buChar char="•"/>
            </a:pPr>
            <a:r>
              <a:rPr lang="en-GB" sz="1200" dirty="0">
                <a:solidFill>
                  <a:schemeClr val="tx2">
                    <a:lumMod val="75000"/>
                  </a:schemeClr>
                </a:solidFill>
                <a:latin typeface="Arial" panose="020B0604020202020204" pitchFamily="34" charset="0"/>
                <a:cs typeface="Arial" panose="020B0604020202020204" pitchFamily="34" charset="0"/>
              </a:rPr>
              <a:t>Battery Storage: Hybride</a:t>
            </a:r>
          </a:p>
          <a:p>
            <a:pPr defTabSz="914377">
              <a:lnSpc>
                <a:spcPct val="150000"/>
              </a:lnSpc>
            </a:pPr>
            <a:endParaRPr lang="en-GB" sz="1600" dirty="0">
              <a:solidFill>
                <a:srgbClr val="FF0000"/>
              </a:solidFill>
            </a:endParaRPr>
          </a:p>
        </p:txBody>
      </p:sp>
      <p:cxnSp>
        <p:nvCxnSpPr>
          <p:cNvPr id="33" name="Gerade Verbindung mit Pfeil 40">
            <a:extLst>
              <a:ext uri="{FF2B5EF4-FFF2-40B4-BE49-F238E27FC236}">
                <a16:creationId xmlns:a16="http://schemas.microsoft.com/office/drawing/2014/main" id="{3BB0DED8-72D7-4958-A0CB-0C513D5228A9}"/>
              </a:ext>
            </a:extLst>
          </p:cNvPr>
          <p:cNvCxnSpPr>
            <a:cxnSpLocks/>
          </p:cNvCxnSpPr>
          <p:nvPr/>
        </p:nvCxnSpPr>
        <p:spPr>
          <a:xfrm>
            <a:off x="2516208" y="2375566"/>
            <a:ext cx="790581" cy="0"/>
          </a:xfrm>
          <a:prstGeom prst="straightConnector1">
            <a:avLst/>
          </a:prstGeom>
          <a:ln w="12700">
            <a:solidFill>
              <a:srgbClr val="D81E06"/>
            </a:solidFill>
            <a:tailEnd type="triangle"/>
          </a:ln>
        </p:spPr>
        <p:style>
          <a:lnRef idx="1">
            <a:schemeClr val="accent1"/>
          </a:lnRef>
          <a:fillRef idx="0">
            <a:schemeClr val="accent1"/>
          </a:fillRef>
          <a:effectRef idx="0">
            <a:schemeClr val="accent1"/>
          </a:effectRef>
          <a:fontRef idx="minor">
            <a:schemeClr val="tx1"/>
          </a:fontRef>
        </p:style>
      </p:cxnSp>
      <p:sp>
        <p:nvSpPr>
          <p:cNvPr id="34" name="Rechteck 41">
            <a:extLst>
              <a:ext uri="{FF2B5EF4-FFF2-40B4-BE49-F238E27FC236}">
                <a16:creationId xmlns:a16="http://schemas.microsoft.com/office/drawing/2014/main" id="{98F98B84-FE5A-4CBF-AE72-074E4A57140F}"/>
              </a:ext>
            </a:extLst>
          </p:cNvPr>
          <p:cNvSpPr/>
          <p:nvPr/>
        </p:nvSpPr>
        <p:spPr>
          <a:xfrm>
            <a:off x="3306789" y="2208211"/>
            <a:ext cx="1334808" cy="295861"/>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de-DE">
              <a:solidFill>
                <a:prstClr val="white"/>
              </a:solidFill>
              <a:latin typeface="Franklin Gothic Book"/>
            </a:endParaRPr>
          </a:p>
        </p:txBody>
      </p:sp>
      <p:cxnSp>
        <p:nvCxnSpPr>
          <p:cNvPr id="35" name="Verbinder: gewinkelt 22">
            <a:extLst>
              <a:ext uri="{FF2B5EF4-FFF2-40B4-BE49-F238E27FC236}">
                <a16:creationId xmlns:a16="http://schemas.microsoft.com/office/drawing/2014/main" id="{273ADE04-0D0D-4EF7-B543-08922CF6879F}"/>
              </a:ext>
            </a:extLst>
          </p:cNvPr>
          <p:cNvCxnSpPr>
            <a:cxnSpLocks/>
            <a:stCxn id="30" idx="3"/>
            <a:endCxn id="29" idx="0"/>
          </p:cNvCxnSpPr>
          <p:nvPr/>
        </p:nvCxnSpPr>
        <p:spPr>
          <a:xfrm>
            <a:off x="2421284" y="1763973"/>
            <a:ext cx="1404899" cy="108797"/>
          </a:xfrm>
          <a:prstGeom prst="bentConnector2">
            <a:avLst/>
          </a:prstGeom>
          <a:ln w="12700">
            <a:solidFill>
              <a:srgbClr val="D81E06"/>
            </a:solidFill>
            <a:tailEnd type="triangle"/>
          </a:ln>
        </p:spPr>
        <p:style>
          <a:lnRef idx="1">
            <a:schemeClr val="accent1"/>
          </a:lnRef>
          <a:fillRef idx="0">
            <a:schemeClr val="accent1"/>
          </a:fillRef>
          <a:effectRef idx="0">
            <a:schemeClr val="accent1"/>
          </a:effectRef>
          <a:fontRef idx="minor">
            <a:schemeClr val="tx1"/>
          </a:fontRef>
        </p:style>
      </p:cxnSp>
      <p:sp>
        <p:nvSpPr>
          <p:cNvPr id="36" name="Textfeld 42">
            <a:extLst>
              <a:ext uri="{FF2B5EF4-FFF2-40B4-BE49-F238E27FC236}">
                <a16:creationId xmlns:a16="http://schemas.microsoft.com/office/drawing/2014/main" id="{C95649A6-CCD5-44FE-9464-0282FBD72E24}"/>
              </a:ext>
            </a:extLst>
          </p:cNvPr>
          <p:cNvSpPr txBox="1"/>
          <p:nvPr/>
        </p:nvSpPr>
        <p:spPr>
          <a:xfrm>
            <a:off x="10001451" y="2978669"/>
            <a:ext cx="1845731" cy="523220"/>
          </a:xfrm>
          <a:prstGeom prst="rect">
            <a:avLst/>
          </a:prstGeom>
          <a:noFill/>
        </p:spPr>
        <p:txBody>
          <a:bodyPr wrap="square" rtlCol="0">
            <a:spAutoFit/>
          </a:bodyPr>
          <a:lstStyle/>
          <a:p>
            <a:pPr defTabSz="914377"/>
            <a:r>
              <a:rPr lang="en-GB" sz="1400" dirty="0">
                <a:solidFill>
                  <a:srgbClr val="FF0000"/>
                </a:solidFill>
                <a:latin typeface="Arial" panose="020B0604020202020204" pitchFamily="34" charset="0"/>
                <a:cs typeface="Arial" panose="020B0604020202020204" pitchFamily="34" charset="0"/>
              </a:rPr>
              <a:t>Voer het aantal zonnepanelen in</a:t>
            </a:r>
          </a:p>
        </p:txBody>
      </p:sp>
      <p:sp>
        <p:nvSpPr>
          <p:cNvPr id="37" name="Rechteck 43">
            <a:extLst>
              <a:ext uri="{FF2B5EF4-FFF2-40B4-BE49-F238E27FC236}">
                <a16:creationId xmlns:a16="http://schemas.microsoft.com/office/drawing/2014/main" id="{9836E509-46D5-4362-8C76-A6CB96BA9136}"/>
              </a:ext>
            </a:extLst>
          </p:cNvPr>
          <p:cNvSpPr/>
          <p:nvPr/>
        </p:nvSpPr>
        <p:spPr>
          <a:xfrm>
            <a:off x="7332557" y="3122571"/>
            <a:ext cx="898907" cy="296973"/>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de-DE">
              <a:solidFill>
                <a:prstClr val="white"/>
              </a:solidFill>
              <a:latin typeface="Franklin Gothic Book"/>
            </a:endParaRPr>
          </a:p>
        </p:txBody>
      </p:sp>
      <p:cxnSp>
        <p:nvCxnSpPr>
          <p:cNvPr id="38" name="Gerade Verbindung mit Pfeil 38">
            <a:extLst>
              <a:ext uri="{FF2B5EF4-FFF2-40B4-BE49-F238E27FC236}">
                <a16:creationId xmlns:a16="http://schemas.microsoft.com/office/drawing/2014/main" id="{10352E01-B434-4068-BA82-A7B571C11341}"/>
              </a:ext>
            </a:extLst>
          </p:cNvPr>
          <p:cNvCxnSpPr>
            <a:cxnSpLocks/>
            <a:stCxn id="36" idx="1"/>
            <a:endCxn id="37" idx="3"/>
          </p:cNvCxnSpPr>
          <p:nvPr/>
        </p:nvCxnSpPr>
        <p:spPr>
          <a:xfrm flipH="1">
            <a:off x="8231464" y="3240279"/>
            <a:ext cx="1769987" cy="30779"/>
          </a:xfrm>
          <a:prstGeom prst="straightConnector1">
            <a:avLst/>
          </a:prstGeom>
          <a:ln w="12700">
            <a:solidFill>
              <a:srgbClr val="D81E06"/>
            </a:solidFill>
            <a:tailEnd type="triangle"/>
          </a:ln>
        </p:spPr>
        <p:style>
          <a:lnRef idx="1">
            <a:schemeClr val="accent1"/>
          </a:lnRef>
          <a:fillRef idx="0">
            <a:schemeClr val="accent1"/>
          </a:fillRef>
          <a:effectRef idx="0">
            <a:schemeClr val="accent1"/>
          </a:effectRef>
          <a:fontRef idx="minor">
            <a:schemeClr val="tx1"/>
          </a:fontRef>
        </p:style>
      </p:cxnSp>
      <p:sp>
        <p:nvSpPr>
          <p:cNvPr id="39" name="Rechteck 49">
            <a:extLst>
              <a:ext uri="{FF2B5EF4-FFF2-40B4-BE49-F238E27FC236}">
                <a16:creationId xmlns:a16="http://schemas.microsoft.com/office/drawing/2014/main" id="{2590D355-9FA1-4214-8847-569B197A234F}"/>
              </a:ext>
            </a:extLst>
          </p:cNvPr>
          <p:cNvSpPr/>
          <p:nvPr/>
        </p:nvSpPr>
        <p:spPr>
          <a:xfrm>
            <a:off x="3306789" y="3109557"/>
            <a:ext cx="1630829" cy="295861"/>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de-DE">
              <a:solidFill>
                <a:prstClr val="white"/>
              </a:solidFill>
              <a:latin typeface="Franklin Gothic Book"/>
            </a:endParaRPr>
          </a:p>
        </p:txBody>
      </p:sp>
      <p:sp>
        <p:nvSpPr>
          <p:cNvPr id="40" name="Textfeld 50">
            <a:extLst>
              <a:ext uri="{FF2B5EF4-FFF2-40B4-BE49-F238E27FC236}">
                <a16:creationId xmlns:a16="http://schemas.microsoft.com/office/drawing/2014/main" id="{4E2E8217-F683-45BD-A6CF-C2D7E6D8263A}"/>
              </a:ext>
            </a:extLst>
          </p:cNvPr>
          <p:cNvSpPr txBox="1"/>
          <p:nvPr/>
        </p:nvSpPr>
        <p:spPr>
          <a:xfrm>
            <a:off x="424869" y="4217754"/>
            <a:ext cx="1806112" cy="307777"/>
          </a:xfrm>
          <a:prstGeom prst="rect">
            <a:avLst/>
          </a:prstGeom>
          <a:noFill/>
        </p:spPr>
        <p:txBody>
          <a:bodyPr wrap="square" rtlCol="0">
            <a:spAutoFit/>
          </a:bodyPr>
          <a:lstStyle/>
          <a:p>
            <a:pPr defTabSz="914377"/>
            <a:r>
              <a:rPr lang="en-GB" sz="1400" dirty="0">
                <a:solidFill>
                  <a:srgbClr val="FF0000"/>
                </a:solidFill>
                <a:latin typeface="Arial" panose="020B0604020202020204" pitchFamily="34" charset="0"/>
                <a:cs typeface="Arial" panose="020B0604020202020204" pitchFamily="34" charset="0"/>
              </a:rPr>
              <a:t>Voer financials in</a:t>
            </a:r>
          </a:p>
        </p:txBody>
      </p:sp>
      <p:cxnSp>
        <p:nvCxnSpPr>
          <p:cNvPr id="41" name="Gerade Verbindung mit Pfeil 48">
            <a:extLst>
              <a:ext uri="{FF2B5EF4-FFF2-40B4-BE49-F238E27FC236}">
                <a16:creationId xmlns:a16="http://schemas.microsoft.com/office/drawing/2014/main" id="{2E5F9E5F-5001-41E6-86F7-20DC0F9D2E67}"/>
              </a:ext>
            </a:extLst>
          </p:cNvPr>
          <p:cNvCxnSpPr>
            <a:cxnSpLocks/>
            <a:stCxn id="40" idx="3"/>
            <a:endCxn id="39" idx="1"/>
          </p:cNvCxnSpPr>
          <p:nvPr/>
        </p:nvCxnSpPr>
        <p:spPr>
          <a:xfrm flipV="1">
            <a:off x="2230981" y="3257488"/>
            <a:ext cx="1075808" cy="1114155"/>
          </a:xfrm>
          <a:prstGeom prst="straightConnector1">
            <a:avLst/>
          </a:prstGeom>
          <a:ln w="12700">
            <a:solidFill>
              <a:srgbClr val="D81E06"/>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BF2A18CF-1DD8-4944-8F74-10B9CD3DE33D}"/>
              </a:ext>
            </a:extLst>
          </p:cNvPr>
          <p:cNvSpPr txBox="1"/>
          <p:nvPr/>
        </p:nvSpPr>
        <p:spPr>
          <a:xfrm>
            <a:off x="5086205" y="6463889"/>
            <a:ext cx="2019589" cy="261610"/>
          </a:xfrm>
          <a:prstGeom prst="rect">
            <a:avLst/>
          </a:prstGeom>
          <a:noFill/>
        </p:spPr>
        <p:txBody>
          <a:bodyPr wrap="square" rtlCol="0">
            <a:spAutoFit/>
          </a:bodyPr>
          <a:lstStyle/>
          <a:p>
            <a:pPr algn="ctr"/>
            <a:r>
              <a:rPr lang="es-ES" sz="1100" dirty="0">
                <a:solidFill>
                  <a:schemeClr val="bg2">
                    <a:lumMod val="75000"/>
                  </a:schemeClr>
                </a:solidFill>
                <a:hlinkClick r:id="rId4"/>
              </a:rPr>
              <a:t>www.semsportal.com</a:t>
            </a:r>
            <a:r>
              <a:rPr lang="es-ES" sz="1100" dirty="0">
                <a:solidFill>
                  <a:schemeClr val="bg2">
                    <a:lumMod val="75000"/>
                  </a:schemeClr>
                </a:solidFill>
              </a:rPr>
              <a:t> </a:t>
            </a:r>
          </a:p>
        </p:txBody>
      </p:sp>
    </p:spTree>
    <p:extLst>
      <p:ext uri="{BB962C8B-B14F-4D97-AF65-F5344CB8AC3E}">
        <p14:creationId xmlns:p14="http://schemas.microsoft.com/office/powerpoint/2010/main" val="2231598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500"/>
                                        <p:tgtEl>
                                          <p:spTgt spid="30"/>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1500"/>
                                        <p:tgtEl>
                                          <p:spTgt spid="3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1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1500"/>
                                        <p:tgtEl>
                                          <p:spTgt spid="3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1500"/>
                                        <p:tgtEl>
                                          <p:spTgt spid="2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1500"/>
                                        <p:tgtEl>
                                          <p:spTgt spid="3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1500"/>
                                        <p:tgtEl>
                                          <p:spTgt spid="34"/>
                                        </p:tgtEl>
                                      </p:cBhvr>
                                    </p:animEffect>
                                  </p:childTnLst>
                                </p:cTn>
                              </p:par>
                              <p:par>
                                <p:cTn id="33" presetID="10"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1500"/>
                                        <p:tgtEl>
                                          <p:spTgt spid="40"/>
                                        </p:tgtEl>
                                      </p:cBhvr>
                                    </p:animEffect>
                                  </p:childTnLst>
                                </p:cTn>
                              </p:par>
                              <p:par>
                                <p:cTn id="41" presetID="10" presetClass="entr" presetSubtype="0" fill="hold" nodeType="with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1500"/>
                                        <p:tgtEl>
                                          <p:spTgt spid="4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fade">
                                      <p:cBhvr>
                                        <p:cTn id="46" dur="1500"/>
                                        <p:tgtEl>
                                          <p:spTgt spid="3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fade">
                                      <p:cBhvr>
                                        <p:cTn id="51" dur="1500"/>
                                        <p:tgtEl>
                                          <p:spTgt spid="3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fade">
                                      <p:cBhvr>
                                        <p:cTn id="54" dur="1500"/>
                                        <p:tgtEl>
                                          <p:spTgt spid="3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fade">
                                      <p:cBhvr>
                                        <p:cTn id="57" dur="1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29" grpId="0" animBg="1"/>
      <p:bldP spid="30" grpId="0"/>
      <p:bldP spid="32" grpId="0"/>
      <p:bldP spid="34" grpId="0" animBg="1"/>
      <p:bldP spid="36" grpId="0"/>
      <p:bldP spid="37" grpId="0" animBg="1"/>
      <p:bldP spid="39" grpId="0" animBg="1"/>
      <p:bldP spid="40"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F5ECC3-D589-4C3E-A9E0-3CD40908CAC0}"/>
              </a:ext>
            </a:extLst>
          </p:cNvPr>
          <p:cNvSpPr>
            <a:spLocks noGrp="1"/>
          </p:cNvSpPr>
          <p:nvPr>
            <p:ph type="sldNum" sz="quarter" idx="12"/>
          </p:nvPr>
        </p:nvSpPr>
        <p:spPr>
          <a:xfrm>
            <a:off x="11509695" y="6356350"/>
            <a:ext cx="557169" cy="365125"/>
          </a:xfrm>
        </p:spPr>
        <p:txBody>
          <a:bodyPr/>
          <a:lstStyle/>
          <a:p>
            <a:fld id="{9F773608-E61B-4C05-A29B-372B83DFF11A}" type="slidenum">
              <a:rPr lang="en-DE" smtClean="0"/>
              <a:t>65</a:t>
            </a:fld>
            <a:endParaRPr lang="en-DE" dirty="0"/>
          </a:p>
        </p:txBody>
      </p:sp>
      <p:pic>
        <p:nvPicPr>
          <p:cNvPr id="5" name="Picture 4" descr="A picture containing drawing&#10;&#10;Description automatically generated">
            <a:extLst>
              <a:ext uri="{FF2B5EF4-FFF2-40B4-BE49-F238E27FC236}">
                <a16:creationId xmlns:a16="http://schemas.microsoft.com/office/drawing/2014/main" id="{49E75C94-5E1D-41C5-8388-F28D5386A27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1344389" y="6356350"/>
            <a:ext cx="360000" cy="360000"/>
          </a:xfrm>
          <a:prstGeom prst="rect">
            <a:avLst/>
          </a:prstGeom>
        </p:spPr>
      </p:pic>
      <p:sp>
        <p:nvSpPr>
          <p:cNvPr id="44" name="Rectangle 43">
            <a:extLst>
              <a:ext uri="{FF2B5EF4-FFF2-40B4-BE49-F238E27FC236}">
                <a16:creationId xmlns:a16="http://schemas.microsoft.com/office/drawing/2014/main" id="{3588DC8D-DA13-4C85-92CA-FE254C42FDAD}"/>
              </a:ext>
            </a:extLst>
          </p:cNvPr>
          <p:cNvSpPr/>
          <p:nvPr/>
        </p:nvSpPr>
        <p:spPr>
          <a:xfrm>
            <a:off x="3184134" y="4785340"/>
            <a:ext cx="1371087" cy="14809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文本占位符 1">
            <a:extLst>
              <a:ext uri="{FF2B5EF4-FFF2-40B4-BE49-F238E27FC236}">
                <a16:creationId xmlns:a16="http://schemas.microsoft.com/office/drawing/2014/main" id="{11986E98-5249-49F1-9CB9-6FCEB695158F}"/>
              </a:ext>
            </a:extLst>
          </p:cNvPr>
          <p:cNvSpPr txBox="1">
            <a:spLocks/>
          </p:cNvSpPr>
          <p:nvPr/>
        </p:nvSpPr>
        <p:spPr>
          <a:xfrm>
            <a:off x="431371" y="433319"/>
            <a:ext cx="7605282" cy="4662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ltLang="zh-CN" sz="2400" dirty="0">
                <a:solidFill>
                  <a:srgbClr val="FF0000"/>
                </a:solidFill>
                <a:latin typeface="Arial" panose="020B0604020202020204" pitchFamily="34" charset="0"/>
                <a:ea typeface="Arial Unicode MS" pitchFamily="34" charset="-122"/>
                <a:cs typeface="Arial" panose="020B0604020202020204" pitchFamily="34" charset="0"/>
              </a:rPr>
              <a:t>SEMS – Locatie:</a:t>
            </a:r>
          </a:p>
        </p:txBody>
      </p:sp>
      <p:pic>
        <p:nvPicPr>
          <p:cNvPr id="26" name="Grafik 4">
            <a:extLst>
              <a:ext uri="{FF2B5EF4-FFF2-40B4-BE49-F238E27FC236}">
                <a16:creationId xmlns:a16="http://schemas.microsoft.com/office/drawing/2014/main" id="{995154DC-3A16-4E9D-AF21-5BAF4397B305}"/>
              </a:ext>
            </a:extLst>
          </p:cNvPr>
          <p:cNvPicPr>
            <a:picLocks noChangeAspect="1"/>
          </p:cNvPicPr>
          <p:nvPr/>
        </p:nvPicPr>
        <p:blipFill>
          <a:blip r:embed="rId4"/>
          <a:stretch>
            <a:fillRect/>
          </a:stretch>
        </p:blipFill>
        <p:spPr>
          <a:xfrm>
            <a:off x="3561853" y="2004581"/>
            <a:ext cx="4193996" cy="2802867"/>
          </a:xfrm>
          <a:prstGeom prst="rect">
            <a:avLst/>
          </a:prstGeom>
        </p:spPr>
      </p:pic>
      <p:pic>
        <p:nvPicPr>
          <p:cNvPr id="27" name="Grafik 2">
            <a:extLst>
              <a:ext uri="{FF2B5EF4-FFF2-40B4-BE49-F238E27FC236}">
                <a16:creationId xmlns:a16="http://schemas.microsoft.com/office/drawing/2014/main" id="{E4B5DF68-58CE-4078-90D9-F57E2DAD68DE}"/>
              </a:ext>
            </a:extLst>
          </p:cNvPr>
          <p:cNvPicPr>
            <a:picLocks noChangeAspect="1"/>
          </p:cNvPicPr>
          <p:nvPr/>
        </p:nvPicPr>
        <p:blipFill rotWithShape="1">
          <a:blip r:embed="rId5"/>
          <a:srcRect l="34498" t="7748" r="2719" b="81824"/>
          <a:stretch/>
        </p:blipFill>
        <p:spPr>
          <a:xfrm>
            <a:off x="3304285" y="1243760"/>
            <a:ext cx="5307160" cy="478649"/>
          </a:xfrm>
          <a:prstGeom prst="rect">
            <a:avLst/>
          </a:prstGeom>
          <a:ln>
            <a:solidFill>
              <a:schemeClr val="bg2"/>
            </a:solidFill>
          </a:ln>
        </p:spPr>
      </p:pic>
      <p:sp>
        <p:nvSpPr>
          <p:cNvPr id="28" name="Rechteck 8">
            <a:extLst>
              <a:ext uri="{FF2B5EF4-FFF2-40B4-BE49-F238E27FC236}">
                <a16:creationId xmlns:a16="http://schemas.microsoft.com/office/drawing/2014/main" id="{2A06F1DD-EB44-49C7-9C18-FA51A711B69F}"/>
              </a:ext>
            </a:extLst>
          </p:cNvPr>
          <p:cNvSpPr/>
          <p:nvPr/>
        </p:nvSpPr>
        <p:spPr>
          <a:xfrm>
            <a:off x="7609922" y="1330401"/>
            <a:ext cx="916012" cy="352976"/>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de-DE">
              <a:solidFill>
                <a:prstClr val="white"/>
              </a:solidFill>
              <a:latin typeface="Franklin Gothic Book"/>
            </a:endParaRPr>
          </a:p>
        </p:txBody>
      </p:sp>
      <p:sp>
        <p:nvSpPr>
          <p:cNvPr id="29" name="Textfeld 53">
            <a:extLst>
              <a:ext uri="{FF2B5EF4-FFF2-40B4-BE49-F238E27FC236}">
                <a16:creationId xmlns:a16="http://schemas.microsoft.com/office/drawing/2014/main" id="{EE815BC9-CF63-4B35-A8B3-8EEE38372FBA}"/>
              </a:ext>
            </a:extLst>
          </p:cNvPr>
          <p:cNvSpPr txBox="1"/>
          <p:nvPr/>
        </p:nvSpPr>
        <p:spPr>
          <a:xfrm>
            <a:off x="8975291" y="805521"/>
            <a:ext cx="1845731" cy="307777"/>
          </a:xfrm>
          <a:prstGeom prst="rect">
            <a:avLst/>
          </a:prstGeom>
          <a:noFill/>
        </p:spPr>
        <p:txBody>
          <a:bodyPr wrap="square" rtlCol="0">
            <a:spAutoFit/>
          </a:bodyPr>
          <a:lstStyle/>
          <a:p>
            <a:pPr defTabSz="914377"/>
            <a:r>
              <a:rPr lang="en-GB" sz="1400" dirty="0">
                <a:solidFill>
                  <a:srgbClr val="D81E06"/>
                </a:solidFill>
                <a:latin typeface="Arial" panose="020B0604020202020204" pitchFamily="34" charset="0"/>
                <a:cs typeface="Arial" panose="020B0604020202020204" pitchFamily="34" charset="0"/>
              </a:rPr>
              <a:t>Klik op “Map“</a:t>
            </a:r>
          </a:p>
        </p:txBody>
      </p:sp>
      <p:cxnSp>
        <p:nvCxnSpPr>
          <p:cNvPr id="30" name="Verbinder: gewinkelt 24">
            <a:extLst>
              <a:ext uri="{FF2B5EF4-FFF2-40B4-BE49-F238E27FC236}">
                <a16:creationId xmlns:a16="http://schemas.microsoft.com/office/drawing/2014/main" id="{302DE9AF-793D-4C21-825F-8CDFDFAA28DD}"/>
              </a:ext>
            </a:extLst>
          </p:cNvPr>
          <p:cNvCxnSpPr>
            <a:cxnSpLocks/>
            <a:stCxn id="29" idx="1"/>
            <a:endCxn id="28" idx="0"/>
          </p:cNvCxnSpPr>
          <p:nvPr/>
        </p:nvCxnSpPr>
        <p:spPr>
          <a:xfrm rot="10800000" flipV="1">
            <a:off x="8067929" y="959409"/>
            <a:ext cx="907363" cy="370991"/>
          </a:xfrm>
          <a:prstGeom prst="bentConnector2">
            <a:avLst/>
          </a:prstGeom>
          <a:ln w="12700">
            <a:solidFill>
              <a:srgbClr val="D81E06"/>
            </a:solidFill>
            <a:tailEnd type="triangle"/>
          </a:ln>
        </p:spPr>
        <p:style>
          <a:lnRef idx="1">
            <a:schemeClr val="accent1"/>
          </a:lnRef>
          <a:fillRef idx="0">
            <a:schemeClr val="accent1"/>
          </a:fillRef>
          <a:effectRef idx="0">
            <a:schemeClr val="accent1"/>
          </a:effectRef>
          <a:fontRef idx="minor">
            <a:schemeClr val="tx1"/>
          </a:fontRef>
        </p:style>
      </p:cxnSp>
      <p:sp>
        <p:nvSpPr>
          <p:cNvPr id="31" name="Textfeld 39">
            <a:extLst>
              <a:ext uri="{FF2B5EF4-FFF2-40B4-BE49-F238E27FC236}">
                <a16:creationId xmlns:a16="http://schemas.microsoft.com/office/drawing/2014/main" id="{CC0FB7E8-3CFB-4807-9407-CC5E3C6AA23D}"/>
              </a:ext>
            </a:extLst>
          </p:cNvPr>
          <p:cNvSpPr txBox="1"/>
          <p:nvPr/>
        </p:nvSpPr>
        <p:spPr>
          <a:xfrm>
            <a:off x="583515" y="4998842"/>
            <a:ext cx="2978338" cy="954107"/>
          </a:xfrm>
          <a:prstGeom prst="rect">
            <a:avLst/>
          </a:prstGeom>
          <a:noFill/>
        </p:spPr>
        <p:txBody>
          <a:bodyPr wrap="square" rtlCol="0">
            <a:spAutoFit/>
          </a:bodyPr>
          <a:lstStyle/>
          <a:p>
            <a:pPr defTabSz="914377"/>
            <a:r>
              <a:rPr lang="en-GB" sz="1400" dirty="0">
                <a:solidFill>
                  <a:srgbClr val="D81E06"/>
                </a:solidFill>
                <a:latin typeface="Arial" panose="020B0604020202020204" pitchFamily="34" charset="0"/>
                <a:cs typeface="Arial" panose="020B0604020202020204" pitchFamily="34" charset="0"/>
              </a:rPr>
              <a:t>Ignore
</a:t>
            </a:r>
            <a:r>
              <a:rPr lang="nl-NL" sz="1400" dirty="0">
                <a:solidFill>
                  <a:srgbClr val="4B5050"/>
                </a:solidFill>
                <a:latin typeface="Arial" panose="020B0604020202020204" pitchFamily="34" charset="0"/>
                <a:cs typeface="Arial" panose="020B0604020202020204" pitchFamily="34" charset="0"/>
              </a:rPr>
              <a:t>Als de locatie juist is
</a:t>
            </a:r>
            <a:r>
              <a:rPr lang="en-GB" sz="1400" dirty="0">
                <a:solidFill>
                  <a:srgbClr val="D81E06"/>
                </a:solidFill>
                <a:latin typeface="Arial" panose="020B0604020202020204" pitchFamily="34" charset="0"/>
                <a:cs typeface="Arial" panose="020B0604020202020204" pitchFamily="34" charset="0"/>
              </a:rPr>
              <a:t>To Re-locate</a:t>
            </a:r>
          </a:p>
          <a:p>
            <a:pPr defTabSz="914377"/>
            <a:r>
              <a:rPr lang="nl-NL" sz="1400" dirty="0">
                <a:solidFill>
                  <a:srgbClr val="4B5050"/>
                </a:solidFill>
                <a:latin typeface="Arial" panose="020B0604020202020204" pitchFamily="34" charset="0"/>
                <a:cs typeface="Arial" panose="020B0604020202020204" pitchFamily="34" charset="0"/>
              </a:rPr>
              <a:t>Als de locatie onjuist is</a:t>
            </a:r>
            <a:endParaRPr lang="en-GB" sz="1400" dirty="0">
              <a:solidFill>
                <a:srgbClr val="4B5050"/>
              </a:solidFill>
              <a:latin typeface="Arial" panose="020B0604020202020204" pitchFamily="34" charset="0"/>
              <a:cs typeface="Arial" panose="020B0604020202020204" pitchFamily="34" charset="0"/>
            </a:endParaRPr>
          </a:p>
        </p:txBody>
      </p:sp>
      <p:cxnSp>
        <p:nvCxnSpPr>
          <p:cNvPr id="32" name="Gerade Verbindung mit Pfeil 40">
            <a:extLst>
              <a:ext uri="{FF2B5EF4-FFF2-40B4-BE49-F238E27FC236}">
                <a16:creationId xmlns:a16="http://schemas.microsoft.com/office/drawing/2014/main" id="{0CC79694-3C4F-4620-A0FF-3D595AED5D54}"/>
              </a:ext>
            </a:extLst>
          </p:cNvPr>
          <p:cNvCxnSpPr>
            <a:cxnSpLocks/>
            <a:stCxn id="31" idx="3"/>
            <a:endCxn id="38" idx="1"/>
          </p:cNvCxnSpPr>
          <p:nvPr/>
        </p:nvCxnSpPr>
        <p:spPr>
          <a:xfrm>
            <a:off x="3561853" y="5475896"/>
            <a:ext cx="1100610" cy="225479"/>
          </a:xfrm>
          <a:prstGeom prst="straightConnector1">
            <a:avLst/>
          </a:prstGeom>
          <a:ln w="12700">
            <a:solidFill>
              <a:srgbClr val="D81E06"/>
            </a:solidFill>
            <a:tailEnd type="triangle"/>
          </a:ln>
        </p:spPr>
        <p:style>
          <a:lnRef idx="1">
            <a:schemeClr val="accent1"/>
          </a:lnRef>
          <a:fillRef idx="0">
            <a:schemeClr val="accent1"/>
          </a:fillRef>
          <a:effectRef idx="0">
            <a:schemeClr val="accent1"/>
          </a:effectRef>
          <a:fontRef idx="minor">
            <a:schemeClr val="tx1"/>
          </a:fontRef>
        </p:style>
      </p:cxnSp>
      <p:sp>
        <p:nvSpPr>
          <p:cNvPr id="33" name="Textfeld 42">
            <a:extLst>
              <a:ext uri="{FF2B5EF4-FFF2-40B4-BE49-F238E27FC236}">
                <a16:creationId xmlns:a16="http://schemas.microsoft.com/office/drawing/2014/main" id="{2E4E343D-27CA-461E-A6FF-4CD56259CFA3}"/>
              </a:ext>
            </a:extLst>
          </p:cNvPr>
          <p:cNvSpPr txBox="1"/>
          <p:nvPr/>
        </p:nvSpPr>
        <p:spPr>
          <a:xfrm>
            <a:off x="8495170" y="4358163"/>
            <a:ext cx="1117600" cy="307777"/>
          </a:xfrm>
          <a:prstGeom prst="rect">
            <a:avLst/>
          </a:prstGeom>
          <a:noFill/>
        </p:spPr>
        <p:txBody>
          <a:bodyPr wrap="square" rtlCol="0">
            <a:spAutoFit/>
          </a:bodyPr>
          <a:lstStyle/>
          <a:p>
            <a:pPr defTabSz="914377"/>
            <a:r>
              <a:rPr lang="en-GB" sz="1400" dirty="0">
                <a:solidFill>
                  <a:srgbClr val="D81E06"/>
                </a:solidFill>
                <a:latin typeface="Arial" panose="020B0604020202020204" pitchFamily="34" charset="0"/>
                <a:cs typeface="Arial" panose="020B0604020202020204" pitchFamily="34" charset="0"/>
              </a:rPr>
              <a:t>Klik op OK</a:t>
            </a:r>
          </a:p>
        </p:txBody>
      </p:sp>
      <p:sp>
        <p:nvSpPr>
          <p:cNvPr id="34" name="Rechteck 43">
            <a:extLst>
              <a:ext uri="{FF2B5EF4-FFF2-40B4-BE49-F238E27FC236}">
                <a16:creationId xmlns:a16="http://schemas.microsoft.com/office/drawing/2014/main" id="{3CB4DD07-9615-4925-8614-7A26699AF737}"/>
              </a:ext>
            </a:extLst>
          </p:cNvPr>
          <p:cNvSpPr/>
          <p:nvPr/>
        </p:nvSpPr>
        <p:spPr>
          <a:xfrm>
            <a:off x="6901036" y="4399744"/>
            <a:ext cx="898907" cy="296973"/>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de-DE">
              <a:solidFill>
                <a:prstClr val="white"/>
              </a:solidFill>
              <a:latin typeface="Franklin Gothic Book"/>
            </a:endParaRPr>
          </a:p>
        </p:txBody>
      </p:sp>
      <p:sp>
        <p:nvSpPr>
          <p:cNvPr id="35" name="Rechteck 49">
            <a:extLst>
              <a:ext uri="{FF2B5EF4-FFF2-40B4-BE49-F238E27FC236}">
                <a16:creationId xmlns:a16="http://schemas.microsoft.com/office/drawing/2014/main" id="{A8AC263D-FC8C-411E-9114-66524D8C2287}"/>
              </a:ext>
            </a:extLst>
          </p:cNvPr>
          <p:cNvSpPr/>
          <p:nvPr/>
        </p:nvSpPr>
        <p:spPr>
          <a:xfrm>
            <a:off x="3709863" y="2116463"/>
            <a:ext cx="1580981" cy="35470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de-DE">
              <a:solidFill>
                <a:prstClr val="white"/>
              </a:solidFill>
              <a:latin typeface="Franklin Gothic Book"/>
            </a:endParaRPr>
          </a:p>
        </p:txBody>
      </p:sp>
      <p:sp>
        <p:nvSpPr>
          <p:cNvPr id="36" name="Textfeld 50">
            <a:extLst>
              <a:ext uri="{FF2B5EF4-FFF2-40B4-BE49-F238E27FC236}">
                <a16:creationId xmlns:a16="http://schemas.microsoft.com/office/drawing/2014/main" id="{A924E6A5-8D75-498F-9A15-B374B916BDAF}"/>
              </a:ext>
            </a:extLst>
          </p:cNvPr>
          <p:cNvSpPr txBox="1"/>
          <p:nvPr/>
        </p:nvSpPr>
        <p:spPr>
          <a:xfrm>
            <a:off x="216170" y="2024611"/>
            <a:ext cx="2359249" cy="2408608"/>
          </a:xfrm>
          <a:prstGeom prst="rect">
            <a:avLst/>
          </a:prstGeom>
          <a:noFill/>
        </p:spPr>
        <p:txBody>
          <a:bodyPr wrap="square" rtlCol="0">
            <a:spAutoFit/>
          </a:bodyPr>
          <a:lstStyle/>
          <a:p>
            <a:pPr defTabSz="914377">
              <a:lnSpc>
                <a:spcPct val="150000"/>
              </a:lnSpc>
            </a:pPr>
            <a:r>
              <a:rPr lang="en-GB" sz="1400" dirty="0">
                <a:solidFill>
                  <a:srgbClr val="D81E06"/>
                </a:solidFill>
                <a:latin typeface="Arial" panose="020B0604020202020204" pitchFamily="34" charset="0"/>
                <a:cs typeface="Arial" panose="020B0604020202020204" pitchFamily="34" charset="0"/>
              </a:rPr>
              <a:t>Adres invoeren
</a:t>
            </a:r>
            <a:r>
              <a:rPr lang="en-GB" sz="1400" dirty="0">
                <a:solidFill>
                  <a:schemeClr val="tx2">
                    <a:lumMod val="75000"/>
                  </a:schemeClr>
                </a:solidFill>
                <a:latin typeface="Arial" panose="020B0604020202020204" pitchFamily="34" charset="0"/>
                <a:cs typeface="Arial" panose="020B0604020202020204" pitchFamily="34" charset="0"/>
              </a:rPr>
              <a:t>of</a:t>
            </a:r>
            <a:r>
              <a:rPr lang="en-GB" sz="1400" dirty="0">
                <a:solidFill>
                  <a:srgbClr val="D81E06"/>
                </a:solidFill>
                <a:latin typeface="Arial" panose="020B0604020202020204" pitchFamily="34" charset="0"/>
                <a:cs typeface="Arial" panose="020B0604020202020204" pitchFamily="34" charset="0"/>
              </a:rPr>
              <a:t> </a:t>
            </a:r>
          </a:p>
          <a:p>
            <a:pPr defTabSz="914377">
              <a:lnSpc>
                <a:spcPct val="150000"/>
              </a:lnSpc>
            </a:pPr>
            <a:r>
              <a:rPr lang="nl-NL" sz="1400" dirty="0">
                <a:solidFill>
                  <a:srgbClr val="D81E06"/>
                </a:solidFill>
                <a:latin typeface="Arial" panose="020B0604020202020204" pitchFamily="34" charset="0"/>
                <a:cs typeface="Arial" panose="020B0604020202020204" pitchFamily="34" charset="0"/>
              </a:rPr>
              <a:t>Rode markering verplaatsen – </a:t>
            </a:r>
          </a:p>
          <a:p>
            <a:pPr defTabSz="914377">
              <a:lnSpc>
                <a:spcPct val="150000"/>
              </a:lnSpc>
            </a:pPr>
            <a:r>
              <a:rPr lang="nl-NL" sz="1400" dirty="0">
                <a:solidFill>
                  <a:srgbClr val="D81E06"/>
                </a:solidFill>
                <a:latin typeface="Arial" panose="020B0604020202020204" pitchFamily="34" charset="0"/>
                <a:cs typeface="Arial" panose="020B0604020202020204" pitchFamily="34" charset="0"/>
              </a:rPr>
              <a:t>in- en uitzoomen op de kaart</a:t>
            </a:r>
            <a:r>
              <a:rPr lang="nl-NL" sz="1600" dirty="0">
                <a:solidFill>
                  <a:srgbClr val="D81E06"/>
                </a:solidFill>
              </a:rPr>
              <a:t>
</a:t>
            </a:r>
            <a:endParaRPr lang="en-GB" sz="1600" dirty="0">
              <a:solidFill>
                <a:srgbClr val="D81E06"/>
              </a:solidFill>
            </a:endParaRPr>
          </a:p>
        </p:txBody>
      </p:sp>
      <p:cxnSp>
        <p:nvCxnSpPr>
          <p:cNvPr id="37" name="Gerade Verbindung mit Pfeil 48">
            <a:extLst>
              <a:ext uri="{FF2B5EF4-FFF2-40B4-BE49-F238E27FC236}">
                <a16:creationId xmlns:a16="http://schemas.microsoft.com/office/drawing/2014/main" id="{9C8254C2-6352-4D04-86E7-3C3AB9703668}"/>
              </a:ext>
            </a:extLst>
          </p:cNvPr>
          <p:cNvCxnSpPr>
            <a:cxnSpLocks/>
            <a:stCxn id="36" idx="3"/>
            <a:endCxn id="35" idx="1"/>
          </p:cNvCxnSpPr>
          <p:nvPr/>
        </p:nvCxnSpPr>
        <p:spPr>
          <a:xfrm flipV="1">
            <a:off x="2575419" y="2293813"/>
            <a:ext cx="1134444" cy="935102"/>
          </a:xfrm>
          <a:prstGeom prst="straightConnector1">
            <a:avLst/>
          </a:prstGeom>
          <a:ln w="12700">
            <a:solidFill>
              <a:srgbClr val="D81E06"/>
            </a:solidFill>
            <a:tailEnd type="triangle"/>
          </a:ln>
        </p:spPr>
        <p:style>
          <a:lnRef idx="1">
            <a:schemeClr val="accent1"/>
          </a:lnRef>
          <a:fillRef idx="0">
            <a:schemeClr val="accent1"/>
          </a:fillRef>
          <a:effectRef idx="0">
            <a:schemeClr val="accent1"/>
          </a:effectRef>
          <a:fontRef idx="minor">
            <a:schemeClr val="tx1"/>
          </a:fontRef>
        </p:style>
      </p:cxnSp>
      <p:pic>
        <p:nvPicPr>
          <p:cNvPr id="38" name="Grafik 13">
            <a:extLst>
              <a:ext uri="{FF2B5EF4-FFF2-40B4-BE49-F238E27FC236}">
                <a16:creationId xmlns:a16="http://schemas.microsoft.com/office/drawing/2014/main" id="{A0BC71B5-93D7-434D-900E-C78328714572}"/>
              </a:ext>
            </a:extLst>
          </p:cNvPr>
          <p:cNvPicPr>
            <a:picLocks noChangeAspect="1"/>
          </p:cNvPicPr>
          <p:nvPr/>
        </p:nvPicPr>
        <p:blipFill>
          <a:blip r:embed="rId6"/>
          <a:stretch>
            <a:fillRect/>
          </a:stretch>
        </p:blipFill>
        <p:spPr>
          <a:xfrm>
            <a:off x="4662463" y="5126619"/>
            <a:ext cx="2203757" cy="1149511"/>
          </a:xfrm>
          <a:prstGeom prst="rect">
            <a:avLst/>
          </a:prstGeom>
        </p:spPr>
      </p:pic>
      <p:sp>
        <p:nvSpPr>
          <p:cNvPr id="39" name="Textfeld 27">
            <a:extLst>
              <a:ext uri="{FF2B5EF4-FFF2-40B4-BE49-F238E27FC236}">
                <a16:creationId xmlns:a16="http://schemas.microsoft.com/office/drawing/2014/main" id="{9F65E82A-EB6A-4BEF-A6C2-CB743139E7B6}"/>
              </a:ext>
            </a:extLst>
          </p:cNvPr>
          <p:cNvSpPr txBox="1"/>
          <p:nvPr/>
        </p:nvSpPr>
        <p:spPr>
          <a:xfrm>
            <a:off x="8495170" y="2809441"/>
            <a:ext cx="2805971" cy="738664"/>
          </a:xfrm>
          <a:prstGeom prst="rect">
            <a:avLst/>
          </a:prstGeom>
          <a:noFill/>
        </p:spPr>
        <p:txBody>
          <a:bodyPr wrap="square" rtlCol="0">
            <a:spAutoFit/>
          </a:bodyPr>
          <a:lstStyle/>
          <a:p>
            <a:pPr defTabSz="914377"/>
            <a:r>
              <a:rPr lang="nl-NL" sz="1400" dirty="0">
                <a:solidFill>
                  <a:srgbClr val="4B5050"/>
                </a:solidFill>
                <a:latin typeface="Arial" panose="020B0604020202020204" pitchFamily="34" charset="0"/>
                <a:cs typeface="Arial" panose="020B0604020202020204" pitchFamily="34" charset="0"/>
              </a:rPr>
              <a:t>Selectie via kaart zorgt voor een correcte weersvoorspelling
</a:t>
            </a:r>
            <a:endParaRPr lang="en-GB" sz="1400" dirty="0">
              <a:solidFill>
                <a:srgbClr val="4B5050"/>
              </a:solidFill>
              <a:latin typeface="Arial" panose="020B0604020202020204" pitchFamily="34" charset="0"/>
              <a:cs typeface="Arial" panose="020B0604020202020204" pitchFamily="34" charset="0"/>
            </a:endParaRPr>
          </a:p>
        </p:txBody>
      </p:sp>
      <p:cxnSp>
        <p:nvCxnSpPr>
          <p:cNvPr id="40" name="Gerade Verbindung mit Pfeil 32">
            <a:extLst>
              <a:ext uri="{FF2B5EF4-FFF2-40B4-BE49-F238E27FC236}">
                <a16:creationId xmlns:a16="http://schemas.microsoft.com/office/drawing/2014/main" id="{C1EDDF24-5190-4970-A0F7-12A88473BC98}"/>
              </a:ext>
            </a:extLst>
          </p:cNvPr>
          <p:cNvCxnSpPr>
            <a:cxnSpLocks/>
            <a:stCxn id="36" idx="3"/>
            <a:endCxn id="41" idx="2"/>
          </p:cNvCxnSpPr>
          <p:nvPr/>
        </p:nvCxnSpPr>
        <p:spPr>
          <a:xfrm>
            <a:off x="2575419" y="3228915"/>
            <a:ext cx="2884554" cy="123536"/>
          </a:xfrm>
          <a:prstGeom prst="straightConnector1">
            <a:avLst/>
          </a:prstGeom>
          <a:ln w="12700">
            <a:solidFill>
              <a:srgbClr val="D81E06"/>
            </a:solidFill>
            <a:tailEnd type="triangle"/>
          </a:ln>
        </p:spPr>
        <p:style>
          <a:lnRef idx="1">
            <a:schemeClr val="accent1"/>
          </a:lnRef>
          <a:fillRef idx="0">
            <a:schemeClr val="accent1"/>
          </a:fillRef>
          <a:effectRef idx="0">
            <a:schemeClr val="accent1"/>
          </a:effectRef>
          <a:fontRef idx="minor">
            <a:schemeClr val="tx1"/>
          </a:fontRef>
        </p:style>
      </p:cxnSp>
      <p:sp>
        <p:nvSpPr>
          <p:cNvPr id="41" name="Ellipse 33">
            <a:extLst>
              <a:ext uri="{FF2B5EF4-FFF2-40B4-BE49-F238E27FC236}">
                <a16:creationId xmlns:a16="http://schemas.microsoft.com/office/drawing/2014/main" id="{75BA7BBD-54B9-46A9-8FB3-773157E15F6F}"/>
              </a:ext>
            </a:extLst>
          </p:cNvPr>
          <p:cNvSpPr/>
          <p:nvPr/>
        </p:nvSpPr>
        <p:spPr>
          <a:xfrm>
            <a:off x="5459973" y="3137126"/>
            <a:ext cx="397753" cy="43064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de-DE">
              <a:solidFill>
                <a:prstClr val="white"/>
              </a:solidFill>
              <a:latin typeface="Franklin Gothic Book"/>
            </a:endParaRPr>
          </a:p>
        </p:txBody>
      </p:sp>
      <p:cxnSp>
        <p:nvCxnSpPr>
          <p:cNvPr id="9" name="Straight Arrow Connector 8">
            <a:extLst>
              <a:ext uri="{FF2B5EF4-FFF2-40B4-BE49-F238E27FC236}">
                <a16:creationId xmlns:a16="http://schemas.microsoft.com/office/drawing/2014/main" id="{38719B82-FB27-4D3A-A67B-A0230C9EF2A6}"/>
              </a:ext>
            </a:extLst>
          </p:cNvPr>
          <p:cNvCxnSpPr>
            <a:cxnSpLocks/>
            <a:stCxn id="33" idx="1"/>
            <a:endCxn id="34" idx="3"/>
          </p:cNvCxnSpPr>
          <p:nvPr/>
        </p:nvCxnSpPr>
        <p:spPr>
          <a:xfrm flipH="1">
            <a:off x="7799943" y="4512052"/>
            <a:ext cx="695227" cy="3617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C43AF823-28AA-4782-A603-B6EBA649BE26}"/>
              </a:ext>
            </a:extLst>
          </p:cNvPr>
          <p:cNvSpPr txBox="1"/>
          <p:nvPr/>
        </p:nvSpPr>
        <p:spPr>
          <a:xfrm>
            <a:off x="5086205" y="6463889"/>
            <a:ext cx="2019589" cy="261610"/>
          </a:xfrm>
          <a:prstGeom prst="rect">
            <a:avLst/>
          </a:prstGeom>
          <a:noFill/>
        </p:spPr>
        <p:txBody>
          <a:bodyPr wrap="square" rtlCol="0">
            <a:spAutoFit/>
          </a:bodyPr>
          <a:lstStyle/>
          <a:p>
            <a:pPr algn="ctr"/>
            <a:r>
              <a:rPr lang="es-ES" sz="1100" dirty="0">
                <a:solidFill>
                  <a:schemeClr val="bg2">
                    <a:lumMod val="75000"/>
                  </a:schemeClr>
                </a:solidFill>
                <a:hlinkClick r:id="rId7"/>
              </a:rPr>
              <a:t>www.semsportal.com</a:t>
            </a:r>
            <a:r>
              <a:rPr lang="es-ES" sz="1100" dirty="0">
                <a:solidFill>
                  <a:schemeClr val="bg2">
                    <a:lumMod val="75000"/>
                  </a:schemeClr>
                </a:solidFill>
              </a:rPr>
              <a:t> </a:t>
            </a:r>
          </a:p>
        </p:txBody>
      </p:sp>
    </p:spTree>
    <p:extLst>
      <p:ext uri="{BB962C8B-B14F-4D97-AF65-F5344CB8AC3E}">
        <p14:creationId xmlns:p14="http://schemas.microsoft.com/office/powerpoint/2010/main" val="3465313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1500"/>
                                        <p:tgtEl>
                                          <p:spTgt spid="3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1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1500"/>
                                        <p:tgtEl>
                                          <p:spTgt spid="2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1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1500"/>
                                        <p:tgtEl>
                                          <p:spTgt spid="37"/>
                                        </p:tgtEl>
                                      </p:cBhvr>
                                    </p:animEffect>
                                  </p:childTnLst>
                                </p:cTn>
                              </p:par>
                              <p:par>
                                <p:cTn id="27" presetID="10" presetClass="entr" presetSubtype="0"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fade">
                                      <p:cBhvr>
                                        <p:cTn id="29" dur="1500"/>
                                        <p:tgtEl>
                                          <p:spTgt spid="4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1500"/>
                                        <p:tgtEl>
                                          <p:spTgt spid="3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15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1500"/>
                                        <p:tgtEl>
                                          <p:spTgt spid="3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1500"/>
                                        <p:tgtEl>
                                          <p:spTgt spid="3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fade">
                                      <p:cBhvr>
                                        <p:cTn id="46" dur="1500"/>
                                        <p:tgtEl>
                                          <p:spTgt spid="3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fade">
                                      <p:cBhvr>
                                        <p:cTn id="51" dur="1500"/>
                                        <p:tgtEl>
                                          <p:spTgt spid="38"/>
                                        </p:tgtEl>
                                      </p:cBhvr>
                                    </p:animEffect>
                                  </p:childTnLst>
                                </p:cTn>
                              </p:par>
                              <p:par>
                                <p:cTn id="52" presetID="10" presetClass="entr" presetSubtype="0" fill="hold" nodeType="with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1500"/>
                                        <p:tgtEl>
                                          <p:spTgt spid="32"/>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1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31" grpId="0"/>
      <p:bldP spid="33" grpId="0"/>
      <p:bldP spid="34" grpId="0" animBg="1"/>
      <p:bldP spid="35" grpId="0" animBg="1"/>
      <p:bldP spid="36" grpId="0"/>
      <p:bldP spid="39" grpId="0"/>
      <p:bldP spid="41"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F5ECC3-D589-4C3E-A9E0-3CD40908CAC0}"/>
              </a:ext>
            </a:extLst>
          </p:cNvPr>
          <p:cNvSpPr>
            <a:spLocks noGrp="1"/>
          </p:cNvSpPr>
          <p:nvPr>
            <p:ph type="sldNum" sz="quarter" idx="12"/>
          </p:nvPr>
        </p:nvSpPr>
        <p:spPr>
          <a:xfrm>
            <a:off x="11509695" y="6356350"/>
            <a:ext cx="557169" cy="365125"/>
          </a:xfrm>
        </p:spPr>
        <p:txBody>
          <a:bodyPr/>
          <a:lstStyle/>
          <a:p>
            <a:fld id="{9F773608-E61B-4C05-A29B-372B83DFF11A}" type="slidenum">
              <a:rPr lang="en-DE" smtClean="0"/>
              <a:t>66</a:t>
            </a:fld>
            <a:endParaRPr lang="en-DE" dirty="0"/>
          </a:p>
        </p:txBody>
      </p:sp>
      <p:pic>
        <p:nvPicPr>
          <p:cNvPr id="5" name="Picture 4" descr="A picture containing drawing&#10;&#10;Description automatically generated">
            <a:extLst>
              <a:ext uri="{FF2B5EF4-FFF2-40B4-BE49-F238E27FC236}">
                <a16:creationId xmlns:a16="http://schemas.microsoft.com/office/drawing/2014/main" id="{49E75C94-5E1D-41C5-8388-F28D5386A27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1344389" y="6356350"/>
            <a:ext cx="360000" cy="360000"/>
          </a:xfrm>
          <a:prstGeom prst="rect">
            <a:avLst/>
          </a:prstGeom>
        </p:spPr>
      </p:pic>
      <p:sp>
        <p:nvSpPr>
          <p:cNvPr id="44" name="Rectangle 43">
            <a:extLst>
              <a:ext uri="{FF2B5EF4-FFF2-40B4-BE49-F238E27FC236}">
                <a16:creationId xmlns:a16="http://schemas.microsoft.com/office/drawing/2014/main" id="{3588DC8D-DA13-4C85-92CA-FE254C42FDAD}"/>
              </a:ext>
            </a:extLst>
          </p:cNvPr>
          <p:cNvSpPr/>
          <p:nvPr/>
        </p:nvSpPr>
        <p:spPr>
          <a:xfrm>
            <a:off x="3184134" y="4785340"/>
            <a:ext cx="1371087" cy="14809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文本占位符 1">
            <a:extLst>
              <a:ext uri="{FF2B5EF4-FFF2-40B4-BE49-F238E27FC236}">
                <a16:creationId xmlns:a16="http://schemas.microsoft.com/office/drawing/2014/main" id="{11986E98-5249-49F1-9CB9-6FCEB695158F}"/>
              </a:ext>
            </a:extLst>
          </p:cNvPr>
          <p:cNvSpPr txBox="1">
            <a:spLocks/>
          </p:cNvSpPr>
          <p:nvPr/>
        </p:nvSpPr>
        <p:spPr>
          <a:xfrm>
            <a:off x="431371" y="433319"/>
            <a:ext cx="7605282" cy="4662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ltLang="zh-CN" sz="2400" dirty="0">
                <a:solidFill>
                  <a:srgbClr val="FF0000"/>
                </a:solidFill>
                <a:latin typeface="Arial" panose="020B0604020202020204" pitchFamily="34" charset="0"/>
                <a:ea typeface="Arial Unicode MS" pitchFamily="34" charset="-122"/>
                <a:cs typeface="Arial" panose="020B0604020202020204" pitchFamily="34" charset="0"/>
              </a:rPr>
              <a:t>SEMS – Distributeurcode:</a:t>
            </a:r>
          </a:p>
        </p:txBody>
      </p:sp>
      <p:pic>
        <p:nvPicPr>
          <p:cNvPr id="26" name="Grafik 54">
            <a:extLst>
              <a:ext uri="{FF2B5EF4-FFF2-40B4-BE49-F238E27FC236}">
                <a16:creationId xmlns:a16="http://schemas.microsoft.com/office/drawing/2014/main" id="{15387B11-A7B5-4A45-9B60-33094B2131EB}"/>
              </a:ext>
            </a:extLst>
          </p:cNvPr>
          <p:cNvPicPr>
            <a:picLocks noChangeAspect="1"/>
          </p:cNvPicPr>
          <p:nvPr/>
        </p:nvPicPr>
        <p:blipFill>
          <a:blip r:embed="rId3"/>
          <a:stretch>
            <a:fillRect/>
          </a:stretch>
        </p:blipFill>
        <p:spPr>
          <a:xfrm>
            <a:off x="2419160" y="1352570"/>
            <a:ext cx="6567811" cy="3696717"/>
          </a:xfrm>
          <a:prstGeom prst="rect">
            <a:avLst/>
          </a:prstGeom>
        </p:spPr>
      </p:pic>
      <p:sp>
        <p:nvSpPr>
          <p:cNvPr id="27" name="Rechteck 8">
            <a:extLst>
              <a:ext uri="{FF2B5EF4-FFF2-40B4-BE49-F238E27FC236}">
                <a16:creationId xmlns:a16="http://schemas.microsoft.com/office/drawing/2014/main" id="{1139719C-014E-467F-A84B-FEDF775A75DA}"/>
              </a:ext>
            </a:extLst>
          </p:cNvPr>
          <p:cNvSpPr/>
          <p:nvPr/>
        </p:nvSpPr>
        <p:spPr>
          <a:xfrm>
            <a:off x="6112128" y="4663804"/>
            <a:ext cx="720473" cy="385483"/>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de-DE">
              <a:solidFill>
                <a:prstClr val="white"/>
              </a:solidFill>
              <a:latin typeface="Franklin Gothic Book"/>
            </a:endParaRPr>
          </a:p>
        </p:txBody>
      </p:sp>
      <p:sp>
        <p:nvSpPr>
          <p:cNvPr id="28" name="Textfeld 53">
            <a:extLst>
              <a:ext uri="{FF2B5EF4-FFF2-40B4-BE49-F238E27FC236}">
                <a16:creationId xmlns:a16="http://schemas.microsoft.com/office/drawing/2014/main" id="{9E4E2D88-0CE1-426D-A949-F59A5C40F3A7}"/>
              </a:ext>
            </a:extLst>
          </p:cNvPr>
          <p:cNvSpPr txBox="1"/>
          <p:nvPr/>
        </p:nvSpPr>
        <p:spPr>
          <a:xfrm>
            <a:off x="9182658" y="4616063"/>
            <a:ext cx="1845731" cy="307777"/>
          </a:xfrm>
          <a:prstGeom prst="rect">
            <a:avLst/>
          </a:prstGeom>
          <a:noFill/>
        </p:spPr>
        <p:txBody>
          <a:bodyPr wrap="square" rtlCol="0">
            <a:spAutoFit/>
          </a:bodyPr>
          <a:lstStyle/>
          <a:p>
            <a:pPr defTabSz="914377"/>
            <a:r>
              <a:rPr lang="en-GB" sz="1400" dirty="0">
                <a:solidFill>
                  <a:srgbClr val="D81E06"/>
                </a:solidFill>
                <a:latin typeface="Arial" panose="020B0604020202020204" pitchFamily="34" charset="0"/>
                <a:cs typeface="Arial" panose="020B0604020202020204" pitchFamily="34" charset="0"/>
              </a:rPr>
              <a:t>Klik op “Submit“</a:t>
            </a:r>
          </a:p>
        </p:txBody>
      </p:sp>
      <p:sp>
        <p:nvSpPr>
          <p:cNvPr id="29" name="Textfeld 42">
            <a:extLst>
              <a:ext uri="{FF2B5EF4-FFF2-40B4-BE49-F238E27FC236}">
                <a16:creationId xmlns:a16="http://schemas.microsoft.com/office/drawing/2014/main" id="{EF19232A-38A3-46AF-97F8-9B282E9920CE}"/>
              </a:ext>
            </a:extLst>
          </p:cNvPr>
          <p:cNvSpPr txBox="1"/>
          <p:nvPr/>
        </p:nvSpPr>
        <p:spPr>
          <a:xfrm>
            <a:off x="9182658" y="1611517"/>
            <a:ext cx="2884206" cy="2083712"/>
          </a:xfrm>
          <a:prstGeom prst="rect">
            <a:avLst/>
          </a:prstGeom>
          <a:noFill/>
        </p:spPr>
        <p:txBody>
          <a:bodyPr wrap="square" rtlCol="0">
            <a:spAutoFit/>
          </a:bodyPr>
          <a:lstStyle/>
          <a:p>
            <a:pPr defTabSz="914377">
              <a:lnSpc>
                <a:spcPct val="150000"/>
              </a:lnSpc>
            </a:pPr>
            <a:r>
              <a:rPr lang="en-GB" sz="1400" dirty="0">
                <a:solidFill>
                  <a:srgbClr val="D81E06"/>
                </a:solidFill>
                <a:latin typeface="Arial" panose="020B0604020202020204" pitchFamily="34" charset="0"/>
                <a:cs typeface="Arial" panose="020B0604020202020204" pitchFamily="34" charset="0"/>
              </a:rPr>
              <a:t>Vooraf ingevuld voor installatieaccounts</a:t>
            </a:r>
            <a:r>
              <a:rPr lang="en-GB" sz="1600" dirty="0">
                <a:solidFill>
                  <a:srgbClr val="D81E06"/>
                </a:solidFill>
                <a:latin typeface="Arial" panose="020B0604020202020204" pitchFamily="34" charset="0"/>
                <a:cs typeface="Arial" panose="020B0604020202020204" pitchFamily="34" charset="0"/>
              </a:rPr>
              <a:t>
</a:t>
            </a:r>
            <a:r>
              <a:rPr lang="en-GB" sz="1400" dirty="0">
                <a:solidFill>
                  <a:srgbClr val="4B5050"/>
                </a:solidFill>
                <a:latin typeface="Arial" panose="020B0604020202020204" pitchFamily="34" charset="0"/>
                <a:cs typeface="Arial" panose="020B0604020202020204" pitchFamily="34" charset="0"/>
              </a:rPr>
              <a:t>Als de huiseigenaar een PV installatie installeert dan moeten ze de „distributor code“ of „installer code“ invoeren</a:t>
            </a:r>
          </a:p>
        </p:txBody>
      </p:sp>
      <p:sp>
        <p:nvSpPr>
          <p:cNvPr id="30" name="Rechteck 43">
            <a:extLst>
              <a:ext uri="{FF2B5EF4-FFF2-40B4-BE49-F238E27FC236}">
                <a16:creationId xmlns:a16="http://schemas.microsoft.com/office/drawing/2014/main" id="{3342CA61-6C2B-4738-8C01-49F7F944F320}"/>
              </a:ext>
            </a:extLst>
          </p:cNvPr>
          <p:cNvSpPr/>
          <p:nvPr/>
        </p:nvSpPr>
        <p:spPr>
          <a:xfrm>
            <a:off x="6756400" y="2438400"/>
            <a:ext cx="2131317" cy="385483"/>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de-DE">
              <a:solidFill>
                <a:prstClr val="white"/>
              </a:solidFill>
              <a:latin typeface="Franklin Gothic Book"/>
            </a:endParaRPr>
          </a:p>
        </p:txBody>
      </p:sp>
      <p:cxnSp>
        <p:nvCxnSpPr>
          <p:cNvPr id="31" name="Gerade Verbindung mit Pfeil 38">
            <a:extLst>
              <a:ext uri="{FF2B5EF4-FFF2-40B4-BE49-F238E27FC236}">
                <a16:creationId xmlns:a16="http://schemas.microsoft.com/office/drawing/2014/main" id="{05B7853D-B153-4451-9C17-B0AF6B5F8DEE}"/>
              </a:ext>
            </a:extLst>
          </p:cNvPr>
          <p:cNvCxnSpPr>
            <a:cxnSpLocks/>
            <a:stCxn id="29" idx="1"/>
            <a:endCxn id="30" idx="3"/>
          </p:cNvCxnSpPr>
          <p:nvPr/>
        </p:nvCxnSpPr>
        <p:spPr>
          <a:xfrm flipH="1" flipV="1">
            <a:off x="8887717" y="2631142"/>
            <a:ext cx="294941" cy="22231"/>
          </a:xfrm>
          <a:prstGeom prst="straightConnector1">
            <a:avLst/>
          </a:prstGeom>
          <a:ln w="12700">
            <a:solidFill>
              <a:srgbClr val="D81E06"/>
            </a:solidFill>
            <a:tailEnd type="triangle"/>
          </a:ln>
        </p:spPr>
        <p:style>
          <a:lnRef idx="1">
            <a:schemeClr val="accent1"/>
          </a:lnRef>
          <a:fillRef idx="0">
            <a:schemeClr val="accent1"/>
          </a:fillRef>
          <a:effectRef idx="0">
            <a:schemeClr val="accent1"/>
          </a:effectRef>
          <a:fontRef idx="minor">
            <a:schemeClr val="tx1"/>
          </a:fontRef>
        </p:style>
      </p:cxnSp>
      <p:cxnSp>
        <p:nvCxnSpPr>
          <p:cNvPr id="32" name="Gerade Verbindung mit Pfeil 192">
            <a:extLst>
              <a:ext uri="{FF2B5EF4-FFF2-40B4-BE49-F238E27FC236}">
                <a16:creationId xmlns:a16="http://schemas.microsoft.com/office/drawing/2014/main" id="{BBFAB5C5-D1BE-43B7-92C8-E791F766CFBC}"/>
              </a:ext>
            </a:extLst>
          </p:cNvPr>
          <p:cNvCxnSpPr>
            <a:cxnSpLocks/>
            <a:stCxn id="28" idx="1"/>
            <a:endCxn id="27" idx="3"/>
          </p:cNvCxnSpPr>
          <p:nvPr/>
        </p:nvCxnSpPr>
        <p:spPr>
          <a:xfrm flipH="1">
            <a:off x="6832601" y="4769952"/>
            <a:ext cx="2350057" cy="86594"/>
          </a:xfrm>
          <a:prstGeom prst="straightConnector1">
            <a:avLst/>
          </a:prstGeom>
          <a:ln w="12700">
            <a:solidFill>
              <a:srgbClr val="D81E06"/>
            </a:solidFill>
            <a:tailEnd type="triangle"/>
          </a:ln>
        </p:spPr>
        <p:style>
          <a:lnRef idx="1">
            <a:schemeClr val="accent1"/>
          </a:lnRef>
          <a:fillRef idx="0">
            <a:schemeClr val="accent1"/>
          </a:fillRef>
          <a:effectRef idx="0">
            <a:schemeClr val="accent1"/>
          </a:effectRef>
          <a:fontRef idx="minor">
            <a:schemeClr val="tx1"/>
          </a:fontRef>
        </p:style>
      </p:cxnSp>
      <p:pic>
        <p:nvPicPr>
          <p:cNvPr id="33" name="Grafik 196">
            <a:extLst>
              <a:ext uri="{FF2B5EF4-FFF2-40B4-BE49-F238E27FC236}">
                <a16:creationId xmlns:a16="http://schemas.microsoft.com/office/drawing/2014/main" id="{5925422E-D51B-4DFF-B8BF-9D0BB38CC43B}"/>
              </a:ext>
            </a:extLst>
          </p:cNvPr>
          <p:cNvPicPr>
            <a:picLocks noChangeAspect="1"/>
          </p:cNvPicPr>
          <p:nvPr/>
        </p:nvPicPr>
        <p:blipFill>
          <a:blip r:embed="rId4"/>
          <a:stretch>
            <a:fillRect/>
          </a:stretch>
        </p:blipFill>
        <p:spPr>
          <a:xfrm>
            <a:off x="3098154" y="5049287"/>
            <a:ext cx="1874457" cy="1337903"/>
          </a:xfrm>
          <a:prstGeom prst="rect">
            <a:avLst/>
          </a:prstGeom>
        </p:spPr>
      </p:pic>
      <p:sp>
        <p:nvSpPr>
          <p:cNvPr id="34" name="Textfeld 72">
            <a:extLst>
              <a:ext uri="{FF2B5EF4-FFF2-40B4-BE49-F238E27FC236}">
                <a16:creationId xmlns:a16="http://schemas.microsoft.com/office/drawing/2014/main" id="{16E5E88B-6CF2-424E-B6E4-59D0E552898E}"/>
              </a:ext>
            </a:extLst>
          </p:cNvPr>
          <p:cNvSpPr txBox="1"/>
          <p:nvPr/>
        </p:nvSpPr>
        <p:spPr>
          <a:xfrm>
            <a:off x="5516901" y="5170823"/>
            <a:ext cx="4588622" cy="1021883"/>
          </a:xfrm>
          <a:prstGeom prst="rect">
            <a:avLst/>
          </a:prstGeom>
          <a:noFill/>
        </p:spPr>
        <p:txBody>
          <a:bodyPr wrap="square" rtlCol="0">
            <a:spAutoFit/>
          </a:bodyPr>
          <a:lstStyle/>
          <a:p>
            <a:pPr defTabSz="914377">
              <a:lnSpc>
                <a:spcPct val="150000"/>
              </a:lnSpc>
            </a:pPr>
            <a:r>
              <a:rPr lang="nl-NL" sz="1400" dirty="0">
                <a:solidFill>
                  <a:schemeClr val="tx2">
                    <a:lumMod val="75000"/>
                  </a:schemeClr>
                </a:solidFill>
                <a:latin typeface="Arial" panose="020B0604020202020204" pitchFamily="34" charset="0"/>
                <a:cs typeface="Arial" panose="020B0604020202020204" pitchFamily="34" charset="0"/>
              </a:rPr>
              <a:t>Het e-mailadres van de PV-eigenaar wordt automatisch geregistreerd</a:t>
            </a:r>
          </a:p>
          <a:p>
            <a:pPr defTabSz="914377">
              <a:lnSpc>
                <a:spcPct val="150000"/>
              </a:lnSpc>
            </a:pPr>
            <a:r>
              <a:rPr lang="en-GB" sz="1400" dirty="0">
                <a:solidFill>
                  <a:srgbClr val="D81E06"/>
                </a:solidFill>
                <a:latin typeface="Arial" panose="020B0604020202020204" pitchFamily="34" charset="0"/>
                <a:cs typeface="Arial" panose="020B0604020202020204" pitchFamily="34" charset="0"/>
              </a:rPr>
              <a:t>Klik op “Okay“</a:t>
            </a:r>
          </a:p>
        </p:txBody>
      </p:sp>
      <p:cxnSp>
        <p:nvCxnSpPr>
          <p:cNvPr id="35" name="Gerade Verbindung mit Pfeil 73">
            <a:extLst>
              <a:ext uri="{FF2B5EF4-FFF2-40B4-BE49-F238E27FC236}">
                <a16:creationId xmlns:a16="http://schemas.microsoft.com/office/drawing/2014/main" id="{0ED406E8-39F7-4B29-809E-1601357B29B2}"/>
              </a:ext>
            </a:extLst>
          </p:cNvPr>
          <p:cNvCxnSpPr>
            <a:cxnSpLocks/>
            <a:stCxn id="34" idx="1"/>
            <a:endCxn id="33" idx="3"/>
          </p:cNvCxnSpPr>
          <p:nvPr/>
        </p:nvCxnSpPr>
        <p:spPr>
          <a:xfrm flipH="1">
            <a:off x="4972611" y="5681765"/>
            <a:ext cx="544290" cy="36474"/>
          </a:xfrm>
          <a:prstGeom prst="straightConnector1">
            <a:avLst/>
          </a:prstGeom>
          <a:ln w="12700">
            <a:solidFill>
              <a:srgbClr val="D81E06"/>
            </a:solidFill>
            <a:tailEnd type="triangle"/>
          </a:ln>
        </p:spPr>
        <p:style>
          <a:lnRef idx="1">
            <a:schemeClr val="accent1"/>
          </a:lnRef>
          <a:fillRef idx="0">
            <a:schemeClr val="accent1"/>
          </a:fillRef>
          <a:effectRef idx="0">
            <a:schemeClr val="accent1"/>
          </a:effectRef>
          <a:fontRef idx="minor">
            <a:schemeClr val="tx1"/>
          </a:fontRef>
        </p:style>
      </p:cxnSp>
      <p:sp>
        <p:nvSpPr>
          <p:cNvPr id="36" name="Rechteck 78">
            <a:extLst>
              <a:ext uri="{FF2B5EF4-FFF2-40B4-BE49-F238E27FC236}">
                <a16:creationId xmlns:a16="http://schemas.microsoft.com/office/drawing/2014/main" id="{69C62C78-555F-4176-9ABC-C7DD9E8C9F20}"/>
              </a:ext>
            </a:extLst>
          </p:cNvPr>
          <p:cNvSpPr/>
          <p:nvPr/>
        </p:nvSpPr>
        <p:spPr>
          <a:xfrm>
            <a:off x="3695988" y="5971387"/>
            <a:ext cx="678788" cy="294859"/>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de-DE">
              <a:solidFill>
                <a:prstClr val="white"/>
              </a:solidFill>
              <a:latin typeface="Franklin Gothic Book"/>
            </a:endParaRPr>
          </a:p>
        </p:txBody>
      </p:sp>
      <p:sp>
        <p:nvSpPr>
          <p:cNvPr id="18" name="TextBox 17">
            <a:extLst>
              <a:ext uri="{FF2B5EF4-FFF2-40B4-BE49-F238E27FC236}">
                <a16:creationId xmlns:a16="http://schemas.microsoft.com/office/drawing/2014/main" id="{CA94413C-42E6-4641-88C2-A0F29376E7A7}"/>
              </a:ext>
            </a:extLst>
          </p:cNvPr>
          <p:cNvSpPr txBox="1"/>
          <p:nvPr/>
        </p:nvSpPr>
        <p:spPr>
          <a:xfrm>
            <a:off x="5086205" y="6463889"/>
            <a:ext cx="2019589" cy="261610"/>
          </a:xfrm>
          <a:prstGeom prst="rect">
            <a:avLst/>
          </a:prstGeom>
          <a:noFill/>
        </p:spPr>
        <p:txBody>
          <a:bodyPr wrap="square" rtlCol="0">
            <a:spAutoFit/>
          </a:bodyPr>
          <a:lstStyle/>
          <a:p>
            <a:pPr algn="ctr"/>
            <a:r>
              <a:rPr lang="es-ES" sz="1100" dirty="0">
                <a:solidFill>
                  <a:schemeClr val="bg2">
                    <a:lumMod val="75000"/>
                  </a:schemeClr>
                </a:solidFill>
                <a:hlinkClick r:id="rId5"/>
              </a:rPr>
              <a:t>www.semsportal.com</a:t>
            </a:r>
            <a:r>
              <a:rPr lang="es-ES" sz="1100" dirty="0">
                <a:solidFill>
                  <a:schemeClr val="bg2">
                    <a:lumMod val="75000"/>
                  </a:schemeClr>
                </a:solidFill>
              </a:rPr>
              <a:t> </a:t>
            </a:r>
          </a:p>
        </p:txBody>
      </p:sp>
    </p:spTree>
    <p:extLst>
      <p:ext uri="{BB962C8B-B14F-4D97-AF65-F5344CB8AC3E}">
        <p14:creationId xmlns:p14="http://schemas.microsoft.com/office/powerpoint/2010/main" val="1618109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500"/>
                                        <p:tgtEl>
                                          <p:spTgt spid="30"/>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1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1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1500"/>
                                        <p:tgtEl>
                                          <p:spTgt spid="27"/>
                                        </p:tgtEl>
                                      </p:cBhvr>
                                    </p:animEffect>
                                  </p:childTnLst>
                                </p:cTn>
                              </p:par>
                              <p:par>
                                <p:cTn id="19" presetID="10"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500"/>
                                        <p:tgtEl>
                                          <p:spTgt spid="3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1500"/>
                                        <p:tgtEl>
                                          <p:spTgt spid="3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500"/>
                                        <p:tgtEl>
                                          <p:spTgt spid="34"/>
                                        </p:tgtEl>
                                      </p:cBhvr>
                                    </p:animEffect>
                                  </p:childTnLst>
                                </p:cTn>
                              </p:par>
                              <p:par>
                                <p:cTn id="38" presetID="10" presetClass="entr" presetSubtype="0" fill="hold"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29" grpId="0"/>
      <p:bldP spid="30" grpId="0" animBg="1"/>
      <p:bldP spid="34" grpId="0"/>
      <p:bldP spid="3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F5ECC3-D589-4C3E-A9E0-3CD40908CAC0}"/>
              </a:ext>
            </a:extLst>
          </p:cNvPr>
          <p:cNvSpPr>
            <a:spLocks noGrp="1"/>
          </p:cNvSpPr>
          <p:nvPr>
            <p:ph type="sldNum" sz="quarter" idx="12"/>
          </p:nvPr>
        </p:nvSpPr>
        <p:spPr>
          <a:xfrm>
            <a:off x="11509695" y="6356350"/>
            <a:ext cx="557169" cy="365125"/>
          </a:xfrm>
        </p:spPr>
        <p:txBody>
          <a:bodyPr/>
          <a:lstStyle/>
          <a:p>
            <a:fld id="{9F773608-E61B-4C05-A29B-372B83DFF11A}" type="slidenum">
              <a:rPr lang="en-DE" smtClean="0"/>
              <a:t>67</a:t>
            </a:fld>
            <a:endParaRPr lang="en-DE" dirty="0"/>
          </a:p>
        </p:txBody>
      </p:sp>
      <p:pic>
        <p:nvPicPr>
          <p:cNvPr id="5" name="Picture 4" descr="A picture containing drawing&#10;&#10;Description automatically generated">
            <a:extLst>
              <a:ext uri="{FF2B5EF4-FFF2-40B4-BE49-F238E27FC236}">
                <a16:creationId xmlns:a16="http://schemas.microsoft.com/office/drawing/2014/main" id="{49E75C94-5E1D-41C5-8388-F28D5386A27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1344389" y="6356350"/>
            <a:ext cx="360000" cy="360000"/>
          </a:xfrm>
          <a:prstGeom prst="rect">
            <a:avLst/>
          </a:prstGeom>
        </p:spPr>
      </p:pic>
      <p:sp>
        <p:nvSpPr>
          <p:cNvPr id="44" name="Rectangle 43">
            <a:extLst>
              <a:ext uri="{FF2B5EF4-FFF2-40B4-BE49-F238E27FC236}">
                <a16:creationId xmlns:a16="http://schemas.microsoft.com/office/drawing/2014/main" id="{3588DC8D-DA13-4C85-92CA-FE254C42FDAD}"/>
              </a:ext>
            </a:extLst>
          </p:cNvPr>
          <p:cNvSpPr/>
          <p:nvPr/>
        </p:nvSpPr>
        <p:spPr>
          <a:xfrm>
            <a:off x="3184134" y="4785340"/>
            <a:ext cx="1371087" cy="14809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文本占位符 1">
            <a:extLst>
              <a:ext uri="{FF2B5EF4-FFF2-40B4-BE49-F238E27FC236}">
                <a16:creationId xmlns:a16="http://schemas.microsoft.com/office/drawing/2014/main" id="{11986E98-5249-49F1-9CB9-6FCEB695158F}"/>
              </a:ext>
            </a:extLst>
          </p:cNvPr>
          <p:cNvSpPr txBox="1">
            <a:spLocks/>
          </p:cNvSpPr>
          <p:nvPr/>
        </p:nvSpPr>
        <p:spPr>
          <a:xfrm>
            <a:off x="431371" y="433319"/>
            <a:ext cx="8550704" cy="4662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ltLang="zh-CN" sz="2400" dirty="0">
                <a:solidFill>
                  <a:srgbClr val="FF0000"/>
                </a:solidFill>
                <a:latin typeface="Arial" panose="020B0604020202020204" pitchFamily="34" charset="0"/>
                <a:ea typeface="Arial Unicode MS" pitchFamily="34" charset="-122"/>
                <a:cs typeface="Arial" panose="020B0604020202020204" pitchFamily="34" charset="0"/>
              </a:rPr>
              <a:t>SEMS – Een PV installatie aanmaken: Apparaat toevoegen </a:t>
            </a:r>
          </a:p>
        </p:txBody>
      </p:sp>
      <p:pic>
        <p:nvPicPr>
          <p:cNvPr id="26" name="Grafik 9">
            <a:extLst>
              <a:ext uri="{FF2B5EF4-FFF2-40B4-BE49-F238E27FC236}">
                <a16:creationId xmlns:a16="http://schemas.microsoft.com/office/drawing/2014/main" id="{F8200789-B6CA-4C3D-90B3-C63A7A1D74DF}"/>
              </a:ext>
            </a:extLst>
          </p:cNvPr>
          <p:cNvPicPr>
            <a:picLocks noChangeAspect="1"/>
          </p:cNvPicPr>
          <p:nvPr/>
        </p:nvPicPr>
        <p:blipFill>
          <a:blip r:embed="rId4"/>
          <a:stretch>
            <a:fillRect/>
          </a:stretch>
        </p:blipFill>
        <p:spPr>
          <a:xfrm>
            <a:off x="4117487" y="2471617"/>
            <a:ext cx="2781688" cy="1778124"/>
          </a:xfrm>
          <a:prstGeom prst="rect">
            <a:avLst/>
          </a:prstGeom>
        </p:spPr>
      </p:pic>
      <p:pic>
        <p:nvPicPr>
          <p:cNvPr id="27" name="Grafik 1">
            <a:extLst>
              <a:ext uri="{FF2B5EF4-FFF2-40B4-BE49-F238E27FC236}">
                <a16:creationId xmlns:a16="http://schemas.microsoft.com/office/drawing/2014/main" id="{0842B721-8808-4311-A6B6-B0A0AEF94181}"/>
              </a:ext>
            </a:extLst>
          </p:cNvPr>
          <p:cNvPicPr>
            <a:picLocks noChangeAspect="1"/>
          </p:cNvPicPr>
          <p:nvPr/>
        </p:nvPicPr>
        <p:blipFill>
          <a:blip r:embed="rId5"/>
          <a:stretch>
            <a:fillRect/>
          </a:stretch>
        </p:blipFill>
        <p:spPr>
          <a:xfrm>
            <a:off x="4117487" y="1045755"/>
            <a:ext cx="2781688" cy="1124107"/>
          </a:xfrm>
          <a:prstGeom prst="rect">
            <a:avLst/>
          </a:prstGeom>
        </p:spPr>
      </p:pic>
      <p:sp>
        <p:nvSpPr>
          <p:cNvPr id="28" name="Rechteck 8">
            <a:extLst>
              <a:ext uri="{FF2B5EF4-FFF2-40B4-BE49-F238E27FC236}">
                <a16:creationId xmlns:a16="http://schemas.microsoft.com/office/drawing/2014/main" id="{F1F3DAB7-6B06-42A2-82C3-4AABACFBE838}"/>
              </a:ext>
            </a:extLst>
          </p:cNvPr>
          <p:cNvSpPr/>
          <p:nvPr/>
        </p:nvSpPr>
        <p:spPr>
          <a:xfrm>
            <a:off x="5375528" y="2775483"/>
            <a:ext cx="1457073" cy="1077276"/>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de-DE">
              <a:solidFill>
                <a:prstClr val="white"/>
              </a:solidFill>
              <a:latin typeface="Franklin Gothic Book"/>
            </a:endParaRPr>
          </a:p>
        </p:txBody>
      </p:sp>
      <p:sp>
        <p:nvSpPr>
          <p:cNvPr id="29" name="Textfeld 53">
            <a:extLst>
              <a:ext uri="{FF2B5EF4-FFF2-40B4-BE49-F238E27FC236}">
                <a16:creationId xmlns:a16="http://schemas.microsoft.com/office/drawing/2014/main" id="{958B6D0D-C09B-4D94-97E6-6B14549878C5}"/>
              </a:ext>
            </a:extLst>
          </p:cNvPr>
          <p:cNvSpPr txBox="1"/>
          <p:nvPr/>
        </p:nvSpPr>
        <p:spPr>
          <a:xfrm>
            <a:off x="7488962" y="3828737"/>
            <a:ext cx="1845731" cy="307777"/>
          </a:xfrm>
          <a:prstGeom prst="rect">
            <a:avLst/>
          </a:prstGeom>
          <a:noFill/>
        </p:spPr>
        <p:txBody>
          <a:bodyPr wrap="square" rtlCol="0">
            <a:spAutoFit/>
          </a:bodyPr>
          <a:lstStyle/>
          <a:p>
            <a:pPr defTabSz="914377"/>
            <a:r>
              <a:rPr lang="en-GB" sz="1400" dirty="0">
                <a:solidFill>
                  <a:srgbClr val="D81E06"/>
                </a:solidFill>
                <a:latin typeface="Arial" panose="020B0604020202020204" pitchFamily="34" charset="0"/>
                <a:cs typeface="Arial" panose="020B0604020202020204" pitchFamily="34" charset="0"/>
              </a:rPr>
              <a:t>Klik op “Submit“</a:t>
            </a:r>
          </a:p>
        </p:txBody>
      </p:sp>
      <p:sp>
        <p:nvSpPr>
          <p:cNvPr id="30" name="Textfeld 42">
            <a:extLst>
              <a:ext uri="{FF2B5EF4-FFF2-40B4-BE49-F238E27FC236}">
                <a16:creationId xmlns:a16="http://schemas.microsoft.com/office/drawing/2014/main" id="{71588010-31D1-453C-B922-394BFEC984B9}"/>
              </a:ext>
            </a:extLst>
          </p:cNvPr>
          <p:cNvSpPr txBox="1"/>
          <p:nvPr/>
        </p:nvSpPr>
        <p:spPr>
          <a:xfrm>
            <a:off x="7265003" y="1703901"/>
            <a:ext cx="2194647" cy="307777"/>
          </a:xfrm>
          <a:prstGeom prst="rect">
            <a:avLst/>
          </a:prstGeom>
          <a:noFill/>
        </p:spPr>
        <p:txBody>
          <a:bodyPr wrap="square" rtlCol="0">
            <a:spAutoFit/>
          </a:bodyPr>
          <a:lstStyle/>
          <a:p>
            <a:pPr defTabSz="914377"/>
            <a:r>
              <a:rPr lang="en-GB" sz="1400" dirty="0">
                <a:solidFill>
                  <a:srgbClr val="D81E06"/>
                </a:solidFill>
                <a:latin typeface="Arial" panose="020B0604020202020204" pitchFamily="34" charset="0"/>
                <a:cs typeface="Arial" panose="020B0604020202020204" pitchFamily="34" charset="0"/>
              </a:rPr>
              <a:t>Klik op “Add“</a:t>
            </a:r>
          </a:p>
        </p:txBody>
      </p:sp>
      <p:sp>
        <p:nvSpPr>
          <p:cNvPr id="31" name="Rechteck 43">
            <a:extLst>
              <a:ext uri="{FF2B5EF4-FFF2-40B4-BE49-F238E27FC236}">
                <a16:creationId xmlns:a16="http://schemas.microsoft.com/office/drawing/2014/main" id="{A472ED08-1C82-42B3-AA85-D0A02A1D9BF7}"/>
              </a:ext>
            </a:extLst>
          </p:cNvPr>
          <p:cNvSpPr/>
          <p:nvPr/>
        </p:nvSpPr>
        <p:spPr>
          <a:xfrm>
            <a:off x="5508331" y="1784379"/>
            <a:ext cx="511469" cy="239155"/>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de-DE">
              <a:solidFill>
                <a:prstClr val="white"/>
              </a:solidFill>
              <a:latin typeface="Franklin Gothic Book"/>
            </a:endParaRPr>
          </a:p>
        </p:txBody>
      </p:sp>
      <p:cxnSp>
        <p:nvCxnSpPr>
          <p:cNvPr id="32" name="Gerade Verbindung mit Pfeil 38">
            <a:extLst>
              <a:ext uri="{FF2B5EF4-FFF2-40B4-BE49-F238E27FC236}">
                <a16:creationId xmlns:a16="http://schemas.microsoft.com/office/drawing/2014/main" id="{BFD2ACD0-37AD-4307-A2E8-4B8245A72D0C}"/>
              </a:ext>
            </a:extLst>
          </p:cNvPr>
          <p:cNvCxnSpPr>
            <a:cxnSpLocks/>
            <a:stCxn id="30" idx="1"/>
            <a:endCxn id="31" idx="3"/>
          </p:cNvCxnSpPr>
          <p:nvPr/>
        </p:nvCxnSpPr>
        <p:spPr>
          <a:xfrm flipH="1">
            <a:off x="6019800" y="1857790"/>
            <a:ext cx="1245203" cy="46167"/>
          </a:xfrm>
          <a:prstGeom prst="straightConnector1">
            <a:avLst/>
          </a:prstGeom>
          <a:ln w="12700">
            <a:solidFill>
              <a:srgbClr val="D81E06"/>
            </a:solidFill>
            <a:tailEnd type="triangle"/>
          </a:ln>
        </p:spPr>
        <p:style>
          <a:lnRef idx="1">
            <a:schemeClr val="accent1"/>
          </a:lnRef>
          <a:fillRef idx="0">
            <a:schemeClr val="accent1"/>
          </a:fillRef>
          <a:effectRef idx="0">
            <a:schemeClr val="accent1"/>
          </a:effectRef>
          <a:fontRef idx="minor">
            <a:schemeClr val="tx1"/>
          </a:fontRef>
        </p:style>
      </p:cxnSp>
      <p:cxnSp>
        <p:nvCxnSpPr>
          <p:cNvPr id="33" name="Gerade Verbindung mit Pfeil 192">
            <a:extLst>
              <a:ext uri="{FF2B5EF4-FFF2-40B4-BE49-F238E27FC236}">
                <a16:creationId xmlns:a16="http://schemas.microsoft.com/office/drawing/2014/main" id="{65163A64-AA53-4925-A2CF-1499752D3F2D}"/>
              </a:ext>
            </a:extLst>
          </p:cNvPr>
          <p:cNvCxnSpPr>
            <a:cxnSpLocks/>
            <a:stCxn id="29" idx="1"/>
            <a:endCxn id="36" idx="3"/>
          </p:cNvCxnSpPr>
          <p:nvPr/>
        </p:nvCxnSpPr>
        <p:spPr>
          <a:xfrm flipH="1">
            <a:off x="6096000" y="3982626"/>
            <a:ext cx="1392962" cy="51696"/>
          </a:xfrm>
          <a:prstGeom prst="straightConnector1">
            <a:avLst/>
          </a:prstGeom>
          <a:ln w="12700">
            <a:solidFill>
              <a:srgbClr val="D81E06"/>
            </a:solidFill>
            <a:tailEnd type="triangle"/>
          </a:ln>
        </p:spPr>
        <p:style>
          <a:lnRef idx="1">
            <a:schemeClr val="accent1"/>
          </a:lnRef>
          <a:fillRef idx="0">
            <a:schemeClr val="accent1"/>
          </a:fillRef>
          <a:effectRef idx="0">
            <a:schemeClr val="accent1"/>
          </a:effectRef>
          <a:fontRef idx="minor">
            <a:schemeClr val="tx1"/>
          </a:fontRef>
        </p:style>
      </p:cxnSp>
      <p:sp>
        <p:nvSpPr>
          <p:cNvPr id="34" name="Textfeld 20">
            <a:extLst>
              <a:ext uri="{FF2B5EF4-FFF2-40B4-BE49-F238E27FC236}">
                <a16:creationId xmlns:a16="http://schemas.microsoft.com/office/drawing/2014/main" id="{41159152-3D84-428B-B3F7-D79717973BF7}"/>
              </a:ext>
            </a:extLst>
          </p:cNvPr>
          <p:cNvSpPr txBox="1"/>
          <p:nvPr/>
        </p:nvSpPr>
        <p:spPr>
          <a:xfrm>
            <a:off x="7488962" y="2478488"/>
            <a:ext cx="4067493" cy="1021883"/>
          </a:xfrm>
          <a:prstGeom prst="rect">
            <a:avLst/>
          </a:prstGeom>
          <a:noFill/>
        </p:spPr>
        <p:txBody>
          <a:bodyPr wrap="square" rtlCol="0">
            <a:spAutoFit/>
          </a:bodyPr>
          <a:lstStyle/>
          <a:p>
            <a:pPr defTabSz="914377">
              <a:lnSpc>
                <a:spcPct val="150000"/>
              </a:lnSpc>
            </a:pPr>
            <a:r>
              <a:rPr lang="en-GB" sz="1400" dirty="0">
                <a:solidFill>
                  <a:srgbClr val="D81E06"/>
                </a:solidFill>
                <a:latin typeface="Arial" panose="020B0604020202020204" pitchFamily="34" charset="0"/>
                <a:cs typeface="Arial" panose="020B0604020202020204" pitchFamily="34" charset="0"/>
              </a:rPr>
              <a:t>Optioneel: Naam apparaat– Alias</a:t>
            </a:r>
          </a:p>
          <a:p>
            <a:pPr defTabSz="914377">
              <a:lnSpc>
                <a:spcPct val="150000"/>
              </a:lnSpc>
            </a:pPr>
            <a:r>
              <a:rPr lang="en-GB" sz="1400" dirty="0">
                <a:solidFill>
                  <a:srgbClr val="D81E06"/>
                </a:solidFill>
                <a:latin typeface="Arial" panose="020B0604020202020204" pitchFamily="34" charset="0"/>
                <a:cs typeface="Arial" panose="020B0604020202020204" pitchFamily="34" charset="0"/>
              </a:rPr>
              <a:t>SN: Serienummer invoeren
CheckCode: op het label van de omvormer</a:t>
            </a:r>
          </a:p>
        </p:txBody>
      </p:sp>
      <p:cxnSp>
        <p:nvCxnSpPr>
          <p:cNvPr id="35" name="Gerade Verbindung mit Pfeil 21">
            <a:extLst>
              <a:ext uri="{FF2B5EF4-FFF2-40B4-BE49-F238E27FC236}">
                <a16:creationId xmlns:a16="http://schemas.microsoft.com/office/drawing/2014/main" id="{0E311DDA-57DE-4D1D-851E-1F8E85F02D91}"/>
              </a:ext>
            </a:extLst>
          </p:cNvPr>
          <p:cNvCxnSpPr>
            <a:cxnSpLocks/>
            <a:stCxn id="34" idx="1"/>
            <a:endCxn id="26" idx="3"/>
          </p:cNvCxnSpPr>
          <p:nvPr/>
        </p:nvCxnSpPr>
        <p:spPr>
          <a:xfrm flipH="1">
            <a:off x="6899175" y="2989430"/>
            <a:ext cx="589787" cy="371249"/>
          </a:xfrm>
          <a:prstGeom prst="straightConnector1">
            <a:avLst/>
          </a:prstGeom>
          <a:ln w="12700">
            <a:solidFill>
              <a:srgbClr val="D81E06"/>
            </a:solidFill>
            <a:tailEnd type="triangle"/>
          </a:ln>
        </p:spPr>
        <p:style>
          <a:lnRef idx="1">
            <a:schemeClr val="accent1"/>
          </a:lnRef>
          <a:fillRef idx="0">
            <a:schemeClr val="accent1"/>
          </a:fillRef>
          <a:effectRef idx="0">
            <a:schemeClr val="accent1"/>
          </a:effectRef>
          <a:fontRef idx="minor">
            <a:schemeClr val="tx1"/>
          </a:fontRef>
        </p:style>
      </p:cxnSp>
      <p:sp>
        <p:nvSpPr>
          <p:cNvPr id="36" name="Rechteck 25">
            <a:extLst>
              <a:ext uri="{FF2B5EF4-FFF2-40B4-BE49-F238E27FC236}">
                <a16:creationId xmlns:a16="http://schemas.microsoft.com/office/drawing/2014/main" id="{BCA267BA-B5F5-4765-B669-21FB31C13156}"/>
              </a:ext>
            </a:extLst>
          </p:cNvPr>
          <p:cNvSpPr/>
          <p:nvPr/>
        </p:nvSpPr>
        <p:spPr>
          <a:xfrm>
            <a:off x="5510449" y="3914130"/>
            <a:ext cx="585551" cy="240383"/>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de-DE">
              <a:solidFill>
                <a:prstClr val="white"/>
              </a:solidFill>
              <a:latin typeface="Franklin Gothic Book"/>
            </a:endParaRPr>
          </a:p>
        </p:txBody>
      </p:sp>
      <p:sp>
        <p:nvSpPr>
          <p:cNvPr id="38" name="Textfeld 32">
            <a:extLst>
              <a:ext uri="{FF2B5EF4-FFF2-40B4-BE49-F238E27FC236}">
                <a16:creationId xmlns:a16="http://schemas.microsoft.com/office/drawing/2014/main" id="{1472A440-63B6-4CF0-8E4F-A5DE7B0E5F64}"/>
              </a:ext>
            </a:extLst>
          </p:cNvPr>
          <p:cNvSpPr txBox="1"/>
          <p:nvPr/>
        </p:nvSpPr>
        <p:spPr>
          <a:xfrm>
            <a:off x="7488962" y="4362849"/>
            <a:ext cx="3386064" cy="307777"/>
          </a:xfrm>
          <a:prstGeom prst="rect">
            <a:avLst/>
          </a:prstGeom>
          <a:noFill/>
        </p:spPr>
        <p:txBody>
          <a:bodyPr wrap="square" rtlCol="0">
            <a:spAutoFit/>
          </a:bodyPr>
          <a:lstStyle/>
          <a:p>
            <a:pPr defTabSz="914377"/>
            <a:r>
              <a:rPr lang="en-GB" sz="1400" dirty="0">
                <a:solidFill>
                  <a:schemeClr val="tx2">
                    <a:lumMod val="75000"/>
                  </a:schemeClr>
                </a:solidFill>
                <a:latin typeface="Arial" panose="020B0604020202020204" pitchFamily="34" charset="0"/>
                <a:cs typeface="Arial" panose="020B0604020202020204" pitchFamily="34" charset="0"/>
              </a:rPr>
              <a:t>PV Installatie toegevoegd aan lijst</a:t>
            </a:r>
          </a:p>
        </p:txBody>
      </p:sp>
      <p:cxnSp>
        <p:nvCxnSpPr>
          <p:cNvPr id="39" name="Verbinder: gewinkelt 22">
            <a:extLst>
              <a:ext uri="{FF2B5EF4-FFF2-40B4-BE49-F238E27FC236}">
                <a16:creationId xmlns:a16="http://schemas.microsoft.com/office/drawing/2014/main" id="{5A10BA65-B540-4D2B-B290-717F72571DA5}"/>
              </a:ext>
            </a:extLst>
          </p:cNvPr>
          <p:cNvCxnSpPr>
            <a:stCxn id="38" idx="1"/>
            <a:endCxn id="37" idx="0"/>
          </p:cNvCxnSpPr>
          <p:nvPr/>
        </p:nvCxnSpPr>
        <p:spPr>
          <a:xfrm rot="10800000" flipV="1">
            <a:off x="5717384" y="4516737"/>
            <a:ext cx="1771579" cy="380223"/>
          </a:xfrm>
          <a:prstGeom prst="bentConnector2">
            <a:avLst/>
          </a:prstGeom>
          <a:ln w="12700">
            <a:solidFill>
              <a:srgbClr val="D81E06"/>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10B82D99-CC70-4CC2-BD2D-15D4DDB398F3}"/>
              </a:ext>
            </a:extLst>
          </p:cNvPr>
          <p:cNvSpPr txBox="1"/>
          <p:nvPr/>
        </p:nvSpPr>
        <p:spPr>
          <a:xfrm>
            <a:off x="5086205" y="6463889"/>
            <a:ext cx="2019589" cy="261610"/>
          </a:xfrm>
          <a:prstGeom prst="rect">
            <a:avLst/>
          </a:prstGeom>
          <a:noFill/>
        </p:spPr>
        <p:txBody>
          <a:bodyPr wrap="square" rtlCol="0">
            <a:spAutoFit/>
          </a:bodyPr>
          <a:lstStyle/>
          <a:p>
            <a:pPr algn="ctr"/>
            <a:r>
              <a:rPr lang="es-ES" sz="1100" dirty="0">
                <a:solidFill>
                  <a:schemeClr val="bg2">
                    <a:lumMod val="75000"/>
                  </a:schemeClr>
                </a:solidFill>
                <a:hlinkClick r:id="rId6"/>
              </a:rPr>
              <a:t>www.semsportal.com</a:t>
            </a:r>
            <a:r>
              <a:rPr lang="es-ES" sz="1100" dirty="0">
                <a:solidFill>
                  <a:schemeClr val="bg2">
                    <a:lumMod val="75000"/>
                  </a:schemeClr>
                </a:solidFill>
              </a:rPr>
              <a:t> </a:t>
            </a:r>
          </a:p>
        </p:txBody>
      </p:sp>
      <p:grpSp>
        <p:nvGrpSpPr>
          <p:cNvPr id="6" name="Groep 5">
            <a:extLst>
              <a:ext uri="{FF2B5EF4-FFF2-40B4-BE49-F238E27FC236}">
                <a16:creationId xmlns:a16="http://schemas.microsoft.com/office/drawing/2014/main" id="{D187BCC6-6512-4FE2-94A4-413AC30FCEBF}"/>
              </a:ext>
            </a:extLst>
          </p:cNvPr>
          <p:cNvGrpSpPr/>
          <p:nvPr/>
        </p:nvGrpSpPr>
        <p:grpSpPr>
          <a:xfrm>
            <a:off x="1975116" y="4896961"/>
            <a:ext cx="7484533" cy="1326608"/>
            <a:chOff x="1975116" y="4896961"/>
            <a:chExt cx="7484533" cy="1326608"/>
          </a:xfrm>
        </p:grpSpPr>
        <p:pic>
          <p:nvPicPr>
            <p:cNvPr id="37" name="Grafik 18">
              <a:extLst>
                <a:ext uri="{FF2B5EF4-FFF2-40B4-BE49-F238E27FC236}">
                  <a16:creationId xmlns:a16="http://schemas.microsoft.com/office/drawing/2014/main" id="{7DBA1578-A3EC-439B-B76F-1CE4CEC0655A}"/>
                </a:ext>
              </a:extLst>
            </p:cNvPr>
            <p:cNvPicPr>
              <a:picLocks noChangeAspect="1"/>
            </p:cNvPicPr>
            <p:nvPr/>
          </p:nvPicPr>
          <p:blipFill>
            <a:blip r:embed="rId7"/>
            <a:stretch>
              <a:fillRect/>
            </a:stretch>
          </p:blipFill>
          <p:spPr>
            <a:xfrm>
              <a:off x="1975116" y="4896961"/>
              <a:ext cx="7484533" cy="1326608"/>
            </a:xfrm>
            <a:prstGeom prst="rect">
              <a:avLst/>
            </a:prstGeom>
          </p:spPr>
        </p:pic>
        <p:sp>
          <p:nvSpPr>
            <p:cNvPr id="4" name="Rechthoek 3">
              <a:extLst>
                <a:ext uri="{FF2B5EF4-FFF2-40B4-BE49-F238E27FC236}">
                  <a16:creationId xmlns:a16="http://schemas.microsoft.com/office/drawing/2014/main" id="{89708097-41B6-46C1-9873-B073A4FB17F8}"/>
                </a:ext>
              </a:extLst>
            </p:cNvPr>
            <p:cNvSpPr/>
            <p:nvPr/>
          </p:nvSpPr>
          <p:spPr>
            <a:xfrm>
              <a:off x="3507287" y="5243307"/>
              <a:ext cx="914400" cy="9375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2332807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1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1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1500"/>
                                        <p:tgtEl>
                                          <p:spTgt spid="2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1500"/>
                                        <p:tgtEl>
                                          <p:spTgt spid="34"/>
                                        </p:tgtEl>
                                      </p:cBhvr>
                                    </p:animEffect>
                                  </p:childTnLst>
                                </p:cTn>
                              </p:par>
                              <p:par>
                                <p:cTn id="24" presetID="10" presetClass="entr" presetSubtype="0"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1500"/>
                                        <p:tgtEl>
                                          <p:spTgt spid="3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1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1500"/>
                                        <p:tgtEl>
                                          <p:spTgt spid="36"/>
                                        </p:tgtEl>
                                      </p:cBhvr>
                                    </p:animEffect>
                                  </p:childTnLst>
                                </p:cTn>
                              </p:par>
                              <p:par>
                                <p:cTn id="37" presetID="10" presetClass="entr" presetSubtype="0"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1500"/>
                                        <p:tgtEl>
                                          <p:spTgt spid="3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1500"/>
                                        <p:tgtEl>
                                          <p:spTgt spid="29"/>
                                        </p:tgtEl>
                                      </p:cBhvr>
                                    </p:animEffect>
                                  </p:childTnLst>
                                </p:cTn>
                              </p:par>
                              <p:par>
                                <p:cTn id="43" presetID="10" presetClass="entr" presetSubtype="0" fill="hold" nodeType="with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fade">
                                      <p:cBhvr>
                                        <p:cTn id="45" dur="1500"/>
                                        <p:tgtEl>
                                          <p:spTgt spid="3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fade">
                                      <p:cBhvr>
                                        <p:cTn id="48" dur="1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30" grpId="0"/>
      <p:bldP spid="31" grpId="0" animBg="1"/>
      <p:bldP spid="34" grpId="0"/>
      <p:bldP spid="36" grpId="0" animBg="1"/>
      <p:bldP spid="3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F5ECC3-D589-4C3E-A9E0-3CD40908CAC0}"/>
              </a:ext>
            </a:extLst>
          </p:cNvPr>
          <p:cNvSpPr>
            <a:spLocks noGrp="1"/>
          </p:cNvSpPr>
          <p:nvPr>
            <p:ph type="sldNum" sz="quarter" idx="12"/>
          </p:nvPr>
        </p:nvSpPr>
        <p:spPr>
          <a:xfrm>
            <a:off x="11425805" y="6356350"/>
            <a:ext cx="557169" cy="365125"/>
          </a:xfrm>
        </p:spPr>
        <p:txBody>
          <a:bodyPr/>
          <a:lstStyle/>
          <a:p>
            <a:fld id="{9F773608-E61B-4C05-A29B-372B83DFF11A}" type="slidenum">
              <a:rPr lang="en-DE" smtClean="0"/>
              <a:t>68</a:t>
            </a:fld>
            <a:endParaRPr lang="en-DE" dirty="0"/>
          </a:p>
        </p:txBody>
      </p:sp>
      <p:sp>
        <p:nvSpPr>
          <p:cNvPr id="9" name="Rectangle 8">
            <a:extLst>
              <a:ext uri="{FF2B5EF4-FFF2-40B4-BE49-F238E27FC236}">
                <a16:creationId xmlns:a16="http://schemas.microsoft.com/office/drawing/2014/main" id="{232FD2AC-69F1-4889-9AB8-B98F4F290AD9}"/>
              </a:ext>
            </a:extLst>
          </p:cNvPr>
          <p:cNvSpPr/>
          <p:nvPr/>
        </p:nvSpPr>
        <p:spPr>
          <a:xfrm>
            <a:off x="0" y="6037118"/>
            <a:ext cx="12192000" cy="820882"/>
          </a:xfrm>
          <a:prstGeom prst="rect">
            <a:avLst/>
          </a:prstGeom>
          <a:solidFill>
            <a:srgbClr val="D80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D0BEC674-910D-41C3-A273-0BC16ADDDC6D}"/>
              </a:ext>
            </a:extLst>
          </p:cNvPr>
          <p:cNvCxnSpPr/>
          <p:nvPr/>
        </p:nvCxnSpPr>
        <p:spPr>
          <a:xfrm>
            <a:off x="5467348" y="3195639"/>
            <a:ext cx="914400" cy="0"/>
          </a:xfrm>
          <a:prstGeom prst="line">
            <a:avLst/>
          </a:prstGeom>
          <a:ln w="28575">
            <a:solidFill>
              <a:srgbClr val="D80C18"/>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E442F76-B9DE-4480-8265-6FF05CDA5E1B}"/>
              </a:ext>
            </a:extLst>
          </p:cNvPr>
          <p:cNvSpPr txBox="1"/>
          <p:nvPr/>
        </p:nvSpPr>
        <p:spPr>
          <a:xfrm>
            <a:off x="3406775" y="6378309"/>
            <a:ext cx="5378450" cy="184666"/>
          </a:xfrm>
          <a:prstGeom prst="rect">
            <a:avLst/>
          </a:prstGeom>
          <a:noFill/>
        </p:spPr>
        <p:txBody>
          <a:bodyPr wrap="square" lIns="0" tIns="0" rIns="0" bIns="0" rtlCol="0">
            <a:spAutoFit/>
          </a:bodyPr>
          <a:lstStyle/>
          <a:p>
            <a:pPr algn="ctr"/>
            <a:r>
              <a:rPr lang="en-US" sz="1200" spc="70" dirty="0">
                <a:solidFill>
                  <a:schemeClr val="bg1"/>
                </a:solidFill>
                <a:latin typeface="Arial" panose="020B0604020202020204" pitchFamily="34" charset="0"/>
                <a:cs typeface="Arial" panose="020B0604020202020204" pitchFamily="34" charset="0"/>
              </a:rPr>
              <a:t>www.goodwe.com</a:t>
            </a:r>
          </a:p>
        </p:txBody>
      </p:sp>
      <p:sp>
        <p:nvSpPr>
          <p:cNvPr id="12" name="TextBox 11">
            <a:extLst>
              <a:ext uri="{FF2B5EF4-FFF2-40B4-BE49-F238E27FC236}">
                <a16:creationId xmlns:a16="http://schemas.microsoft.com/office/drawing/2014/main" id="{8A8AD072-0253-475F-B10A-A31B5BEE12A5}"/>
              </a:ext>
            </a:extLst>
          </p:cNvPr>
          <p:cNvSpPr txBox="1"/>
          <p:nvPr/>
        </p:nvSpPr>
        <p:spPr>
          <a:xfrm>
            <a:off x="1217159" y="3858920"/>
            <a:ext cx="9757682" cy="584775"/>
          </a:xfrm>
          <a:prstGeom prst="rect">
            <a:avLst/>
          </a:prstGeom>
          <a:noFill/>
        </p:spPr>
        <p:txBody>
          <a:bodyPr wrap="square" rtlCol="0">
            <a:spAutoFit/>
          </a:bodyPr>
          <a:lstStyle/>
          <a:p>
            <a:pPr algn="ctr"/>
            <a:r>
              <a:rPr lang="en-GB" sz="3200" dirty="0">
                <a:solidFill>
                  <a:srgbClr val="FF0000"/>
                </a:solidFill>
                <a:latin typeface="Arial" panose="020B0604020202020204" pitchFamily="34" charset="0"/>
                <a:cs typeface="Arial" panose="020B0604020202020204" pitchFamily="34" charset="0"/>
              </a:rPr>
              <a:t>Bedankt!</a:t>
            </a:r>
          </a:p>
        </p:txBody>
      </p:sp>
      <p:pic>
        <p:nvPicPr>
          <p:cNvPr id="13" name="Picture 12" descr="A picture containing drawing&#10;&#10;Description automatically generated">
            <a:extLst>
              <a:ext uri="{FF2B5EF4-FFF2-40B4-BE49-F238E27FC236}">
                <a16:creationId xmlns:a16="http://schemas.microsoft.com/office/drawing/2014/main" id="{D51F3AA2-3CC4-4723-9360-1FB711926E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0601" y="599171"/>
            <a:ext cx="6047893" cy="2130076"/>
          </a:xfrm>
          <a:prstGeom prst="rect">
            <a:avLst/>
          </a:prstGeom>
        </p:spPr>
      </p:pic>
    </p:spTree>
    <p:extLst>
      <p:ext uri="{BB962C8B-B14F-4D97-AF65-F5344CB8AC3E}">
        <p14:creationId xmlns:p14="http://schemas.microsoft.com/office/powerpoint/2010/main" val="29271761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38F085-A928-470A-BC03-85B9AE987204}"/>
              </a:ext>
            </a:extLst>
          </p:cNvPr>
          <p:cNvPicPr>
            <a:picLocks noChangeAspect="1"/>
          </p:cNvPicPr>
          <p:nvPr/>
        </p:nvPicPr>
        <p:blipFill>
          <a:blip r:embed="rId3"/>
          <a:stretch>
            <a:fillRect/>
          </a:stretch>
        </p:blipFill>
        <p:spPr>
          <a:xfrm>
            <a:off x="2996267" y="1668019"/>
            <a:ext cx="6199465" cy="1939497"/>
          </a:xfrm>
          <a:prstGeom prst="rect">
            <a:avLst/>
          </a:prstGeom>
        </p:spPr>
      </p:pic>
      <p:sp>
        <p:nvSpPr>
          <p:cNvPr id="2" name="Slide Number Placeholder 1">
            <a:extLst>
              <a:ext uri="{FF2B5EF4-FFF2-40B4-BE49-F238E27FC236}">
                <a16:creationId xmlns:a16="http://schemas.microsoft.com/office/drawing/2014/main" id="{86F5ECC3-D589-4C3E-A9E0-3CD40908CAC0}"/>
              </a:ext>
            </a:extLst>
          </p:cNvPr>
          <p:cNvSpPr>
            <a:spLocks noGrp="1"/>
          </p:cNvSpPr>
          <p:nvPr>
            <p:ph type="sldNum" sz="quarter" idx="12"/>
          </p:nvPr>
        </p:nvSpPr>
        <p:spPr>
          <a:xfrm>
            <a:off x="11425805" y="6356350"/>
            <a:ext cx="557169" cy="365125"/>
          </a:xfrm>
        </p:spPr>
        <p:txBody>
          <a:bodyPr/>
          <a:lstStyle/>
          <a:p>
            <a:fld id="{9F773608-E61B-4C05-A29B-372B83DFF11A}" type="slidenum">
              <a:rPr lang="en-DE" smtClean="0"/>
              <a:t>7</a:t>
            </a:fld>
            <a:endParaRPr lang="en-DE" dirty="0"/>
          </a:p>
        </p:txBody>
      </p:sp>
      <p:pic>
        <p:nvPicPr>
          <p:cNvPr id="5" name="Picture 4" descr="A picture containing drawing&#10;&#10;Description automatically generated">
            <a:extLst>
              <a:ext uri="{FF2B5EF4-FFF2-40B4-BE49-F238E27FC236}">
                <a16:creationId xmlns:a16="http://schemas.microsoft.com/office/drawing/2014/main" id="{49E75C94-5E1D-41C5-8388-F28D5386A27F}"/>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1344389" y="6356350"/>
            <a:ext cx="360000" cy="360000"/>
          </a:xfrm>
          <a:prstGeom prst="rect">
            <a:avLst/>
          </a:prstGeom>
        </p:spPr>
      </p:pic>
      <p:sp>
        <p:nvSpPr>
          <p:cNvPr id="4" name="文本占位符 1">
            <a:extLst>
              <a:ext uri="{FF2B5EF4-FFF2-40B4-BE49-F238E27FC236}">
                <a16:creationId xmlns:a16="http://schemas.microsoft.com/office/drawing/2014/main" id="{136909C4-71E4-4A88-A3AC-78FF84B5613E}"/>
              </a:ext>
            </a:extLst>
          </p:cNvPr>
          <p:cNvSpPr txBox="1">
            <a:spLocks/>
          </p:cNvSpPr>
          <p:nvPr/>
        </p:nvSpPr>
        <p:spPr>
          <a:xfrm>
            <a:off x="431370" y="433319"/>
            <a:ext cx="7999565" cy="4662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ltLang="zh-CN" sz="2400" dirty="0">
                <a:solidFill>
                  <a:srgbClr val="FF0000"/>
                </a:solidFill>
                <a:latin typeface="Arial" panose="020B0604020202020204" pitchFamily="34" charset="0"/>
                <a:ea typeface="Arial Unicode MS" pitchFamily="34" charset="-122"/>
                <a:cs typeface="Arial" panose="020B0604020202020204" pitchFamily="34" charset="0"/>
              </a:rPr>
              <a:t>Montage omvormer</a:t>
            </a:r>
          </a:p>
        </p:txBody>
      </p:sp>
      <p:sp>
        <p:nvSpPr>
          <p:cNvPr id="6" name="CuadroTexto 6">
            <a:extLst>
              <a:ext uri="{FF2B5EF4-FFF2-40B4-BE49-F238E27FC236}">
                <a16:creationId xmlns:a16="http://schemas.microsoft.com/office/drawing/2014/main" id="{33FD3EF4-C804-40A1-B993-F213C9D4CD65}"/>
              </a:ext>
            </a:extLst>
          </p:cNvPr>
          <p:cNvSpPr txBox="1"/>
          <p:nvPr/>
        </p:nvSpPr>
        <p:spPr>
          <a:xfrm>
            <a:off x="527047" y="1170638"/>
            <a:ext cx="9678309" cy="41601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sz="1600" dirty="0">
                <a:solidFill>
                  <a:schemeClr val="tx1">
                    <a:lumMod val="75000"/>
                    <a:lumOff val="25000"/>
                  </a:schemeClr>
                </a:solidFill>
                <a:latin typeface="Arial" panose="020B0604020202020204" pitchFamily="34" charset="0"/>
                <a:cs typeface="Arial" panose="020B0604020202020204" pitchFamily="34" charset="0"/>
              </a:rPr>
              <a:t>Houd rekening met de maximale hellingshoek– verschillend voor elke omvormer</a:t>
            </a:r>
          </a:p>
        </p:txBody>
      </p:sp>
      <p:sp>
        <p:nvSpPr>
          <p:cNvPr id="12" name="CuadroTexto 6">
            <a:extLst>
              <a:ext uri="{FF2B5EF4-FFF2-40B4-BE49-F238E27FC236}">
                <a16:creationId xmlns:a16="http://schemas.microsoft.com/office/drawing/2014/main" id="{AAB9FBC4-D0C3-438F-AF68-2025C08799AA}"/>
              </a:ext>
            </a:extLst>
          </p:cNvPr>
          <p:cNvSpPr txBox="1"/>
          <p:nvPr/>
        </p:nvSpPr>
        <p:spPr>
          <a:xfrm>
            <a:off x="527046" y="3881177"/>
            <a:ext cx="9678309" cy="41601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sz="1600" dirty="0">
                <a:solidFill>
                  <a:schemeClr val="tx1">
                    <a:lumMod val="75000"/>
                    <a:lumOff val="25000"/>
                  </a:schemeClr>
                </a:solidFill>
                <a:latin typeface="Arial" panose="020B0604020202020204" pitchFamily="34" charset="0"/>
                <a:cs typeface="Arial" panose="020B0604020202020204" pitchFamily="34" charset="0"/>
              </a:rPr>
              <a:t>Minimale vrije afstanden in acht nemen– verschillend voor elke omvormerserie</a:t>
            </a:r>
          </a:p>
        </p:txBody>
      </p:sp>
      <p:sp>
        <p:nvSpPr>
          <p:cNvPr id="7" name="Oval 6">
            <a:extLst>
              <a:ext uri="{FF2B5EF4-FFF2-40B4-BE49-F238E27FC236}">
                <a16:creationId xmlns:a16="http://schemas.microsoft.com/office/drawing/2014/main" id="{33B1997C-5CCC-4042-98B8-CE62F1F403E9}"/>
              </a:ext>
            </a:extLst>
          </p:cNvPr>
          <p:cNvSpPr/>
          <p:nvPr/>
        </p:nvSpPr>
        <p:spPr>
          <a:xfrm>
            <a:off x="3517187" y="3173093"/>
            <a:ext cx="432000" cy="43200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Oval 8">
            <a:extLst>
              <a:ext uri="{FF2B5EF4-FFF2-40B4-BE49-F238E27FC236}">
                <a16:creationId xmlns:a16="http://schemas.microsoft.com/office/drawing/2014/main" id="{5DFDC2C4-F8D7-47DA-919B-0E5D4FB889E9}"/>
              </a:ext>
            </a:extLst>
          </p:cNvPr>
          <p:cNvSpPr/>
          <p:nvPr/>
        </p:nvSpPr>
        <p:spPr>
          <a:xfrm>
            <a:off x="6558196" y="3147926"/>
            <a:ext cx="432000" cy="432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Oval 10">
            <a:extLst>
              <a:ext uri="{FF2B5EF4-FFF2-40B4-BE49-F238E27FC236}">
                <a16:creationId xmlns:a16="http://schemas.microsoft.com/office/drawing/2014/main" id="{BDDF4A83-FEEC-48FD-9117-FCA428115444}"/>
              </a:ext>
            </a:extLst>
          </p:cNvPr>
          <p:cNvSpPr/>
          <p:nvPr/>
        </p:nvSpPr>
        <p:spPr>
          <a:xfrm>
            <a:off x="4894747" y="3173093"/>
            <a:ext cx="432000" cy="43200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Oval 16">
            <a:extLst>
              <a:ext uri="{FF2B5EF4-FFF2-40B4-BE49-F238E27FC236}">
                <a16:creationId xmlns:a16="http://schemas.microsoft.com/office/drawing/2014/main" id="{55F76220-6591-4A52-8301-8336B3C59B50}"/>
              </a:ext>
            </a:extLst>
          </p:cNvPr>
          <p:cNvSpPr/>
          <p:nvPr/>
        </p:nvSpPr>
        <p:spPr>
          <a:xfrm>
            <a:off x="8064368" y="3147926"/>
            <a:ext cx="432000" cy="432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27" name="Group 26">
            <a:extLst>
              <a:ext uri="{FF2B5EF4-FFF2-40B4-BE49-F238E27FC236}">
                <a16:creationId xmlns:a16="http://schemas.microsoft.com/office/drawing/2014/main" id="{E72A6883-F4CD-41DE-A3CC-5D7F6C126661}"/>
              </a:ext>
            </a:extLst>
          </p:cNvPr>
          <p:cNvGrpSpPr/>
          <p:nvPr/>
        </p:nvGrpSpPr>
        <p:grpSpPr>
          <a:xfrm>
            <a:off x="2688074" y="4346048"/>
            <a:ext cx="6815850" cy="2358947"/>
            <a:chOff x="2173585" y="4357403"/>
            <a:chExt cx="6815850" cy="2358947"/>
          </a:xfrm>
        </p:grpSpPr>
        <p:pic>
          <p:nvPicPr>
            <p:cNvPr id="20" name="Picture 19" descr="Diagram&#10;&#10;Description automatically generated">
              <a:extLst>
                <a:ext uri="{FF2B5EF4-FFF2-40B4-BE49-F238E27FC236}">
                  <a16:creationId xmlns:a16="http://schemas.microsoft.com/office/drawing/2014/main" id="{C1D588F2-8FD8-4051-85DE-4214CE74C4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73585" y="4357403"/>
              <a:ext cx="6815850" cy="2358947"/>
            </a:xfrm>
            <a:prstGeom prst="rect">
              <a:avLst/>
            </a:prstGeom>
          </p:spPr>
        </p:pic>
        <p:sp>
          <p:nvSpPr>
            <p:cNvPr id="21" name="TextBox 20">
              <a:extLst>
                <a:ext uri="{FF2B5EF4-FFF2-40B4-BE49-F238E27FC236}">
                  <a16:creationId xmlns:a16="http://schemas.microsoft.com/office/drawing/2014/main" id="{046C6494-12F4-4AE5-8029-7CD2A65876D8}"/>
                </a:ext>
              </a:extLst>
            </p:cNvPr>
            <p:cNvSpPr txBox="1"/>
            <p:nvPr/>
          </p:nvSpPr>
          <p:spPr>
            <a:xfrm>
              <a:off x="6648251" y="4919136"/>
              <a:ext cx="2032992" cy="1384995"/>
            </a:xfrm>
            <a:prstGeom prst="rect">
              <a:avLst/>
            </a:prstGeom>
            <a:noFill/>
          </p:spPr>
          <p:txBody>
            <a:bodyPr wrap="square" rtlCol="0">
              <a:spAutoFit/>
            </a:bodyPr>
            <a:lstStyle/>
            <a:p>
              <a:r>
                <a:rPr lang="en-GB" sz="1200" dirty="0">
                  <a:solidFill>
                    <a:schemeClr val="bg2">
                      <a:lumMod val="50000"/>
                    </a:schemeClr>
                  </a:solidFill>
                </a:rPr>
                <a:t>Bovenste deel…...... (a) mm</a:t>
              </a:r>
            </a:p>
            <a:p>
              <a:r>
                <a:rPr lang="en-GB" sz="1200" dirty="0">
                  <a:solidFill>
                    <a:schemeClr val="bg2">
                      <a:lumMod val="50000"/>
                    </a:schemeClr>
                  </a:solidFill>
                </a:rPr>
                <a:t>Onderste deel………… 500 mm</a:t>
              </a:r>
            </a:p>
            <a:p>
              <a:r>
                <a:rPr lang="en-GB" sz="1200" dirty="0">
                  <a:solidFill>
                    <a:schemeClr val="bg2">
                      <a:lumMod val="50000"/>
                    </a:schemeClr>
                  </a:solidFill>
                </a:rPr>
                <a:t>Voorste deel………….. 500 mm</a:t>
              </a:r>
            </a:p>
            <a:p>
              <a:r>
                <a:rPr lang="en-GB" sz="1200" dirty="0">
                  <a:solidFill>
                    <a:schemeClr val="bg2">
                      <a:lumMod val="50000"/>
                    </a:schemeClr>
                  </a:solidFill>
                </a:rPr>
                <a:t>Beide zijden…………. (b) mm</a:t>
              </a:r>
            </a:p>
            <a:p>
              <a:r>
                <a:rPr lang="en-GB" sz="1200" dirty="0">
                  <a:solidFill>
                    <a:schemeClr val="bg2">
                      <a:lumMod val="50000"/>
                    </a:schemeClr>
                  </a:solidFill>
                </a:rPr>
                <a:t>Interval……………… 1200 mm</a:t>
              </a:r>
            </a:p>
            <a:p>
              <a:endParaRPr lang="en-GB" sz="1200" dirty="0">
                <a:solidFill>
                  <a:schemeClr val="bg2">
                    <a:lumMod val="50000"/>
                  </a:schemeClr>
                </a:solidFill>
              </a:endParaRPr>
            </a:p>
            <a:p>
              <a:r>
                <a:rPr lang="en-GB" sz="1200" dirty="0">
                  <a:solidFill>
                    <a:schemeClr val="bg2">
                      <a:lumMod val="50000"/>
                    </a:schemeClr>
                  </a:solidFill>
                </a:rPr>
                <a:t>(a) (b): let op de handleiding</a:t>
              </a:r>
            </a:p>
          </p:txBody>
        </p:sp>
        <p:sp>
          <p:nvSpPr>
            <p:cNvPr id="22" name="TextBox 21">
              <a:extLst>
                <a:ext uri="{FF2B5EF4-FFF2-40B4-BE49-F238E27FC236}">
                  <a16:creationId xmlns:a16="http://schemas.microsoft.com/office/drawing/2014/main" id="{5AE6413E-9BF3-47C8-87CF-BCDDDE3009BA}"/>
                </a:ext>
              </a:extLst>
            </p:cNvPr>
            <p:cNvSpPr txBox="1"/>
            <p:nvPr/>
          </p:nvSpPr>
          <p:spPr>
            <a:xfrm>
              <a:off x="3376338" y="4577803"/>
              <a:ext cx="243281" cy="276999"/>
            </a:xfrm>
            <a:prstGeom prst="rect">
              <a:avLst/>
            </a:prstGeom>
            <a:noFill/>
          </p:spPr>
          <p:txBody>
            <a:bodyPr wrap="square" rtlCol="0">
              <a:spAutoFit/>
            </a:bodyPr>
            <a:lstStyle/>
            <a:p>
              <a:r>
                <a:rPr lang="en-GB" sz="1200" dirty="0">
                  <a:solidFill>
                    <a:schemeClr val="bg2">
                      <a:lumMod val="50000"/>
                    </a:schemeClr>
                  </a:solidFill>
                </a:rPr>
                <a:t>a</a:t>
              </a:r>
              <a:endParaRPr lang="es-ES" sz="1200" dirty="0">
                <a:solidFill>
                  <a:schemeClr val="bg2">
                    <a:lumMod val="50000"/>
                  </a:schemeClr>
                </a:solidFill>
              </a:endParaRPr>
            </a:p>
          </p:txBody>
        </p:sp>
        <p:sp>
          <p:nvSpPr>
            <p:cNvPr id="24" name="TextBox 23">
              <a:extLst>
                <a:ext uri="{FF2B5EF4-FFF2-40B4-BE49-F238E27FC236}">
                  <a16:creationId xmlns:a16="http://schemas.microsoft.com/office/drawing/2014/main" id="{4B97EFC5-90EA-48B8-9B5B-6D68227BFFA3}"/>
                </a:ext>
              </a:extLst>
            </p:cNvPr>
            <p:cNvSpPr txBox="1"/>
            <p:nvPr/>
          </p:nvSpPr>
          <p:spPr>
            <a:xfrm>
              <a:off x="2657314" y="5183524"/>
              <a:ext cx="243281" cy="276999"/>
            </a:xfrm>
            <a:prstGeom prst="rect">
              <a:avLst/>
            </a:prstGeom>
            <a:noFill/>
          </p:spPr>
          <p:txBody>
            <a:bodyPr wrap="square" rtlCol="0">
              <a:spAutoFit/>
            </a:bodyPr>
            <a:lstStyle/>
            <a:p>
              <a:r>
                <a:rPr lang="en-GB" sz="1200" dirty="0">
                  <a:solidFill>
                    <a:schemeClr val="bg2">
                      <a:lumMod val="50000"/>
                    </a:schemeClr>
                  </a:solidFill>
                </a:rPr>
                <a:t>b</a:t>
              </a:r>
              <a:endParaRPr lang="es-ES" sz="1200" dirty="0">
                <a:solidFill>
                  <a:schemeClr val="bg2">
                    <a:lumMod val="50000"/>
                  </a:schemeClr>
                </a:solidFill>
              </a:endParaRPr>
            </a:p>
          </p:txBody>
        </p:sp>
        <p:sp>
          <p:nvSpPr>
            <p:cNvPr id="26" name="TextBox 25">
              <a:extLst>
                <a:ext uri="{FF2B5EF4-FFF2-40B4-BE49-F238E27FC236}">
                  <a16:creationId xmlns:a16="http://schemas.microsoft.com/office/drawing/2014/main" id="{537E62A9-BAFF-47DD-A1DF-EC806DFD332E}"/>
                </a:ext>
              </a:extLst>
            </p:cNvPr>
            <p:cNvSpPr txBox="1"/>
            <p:nvPr/>
          </p:nvSpPr>
          <p:spPr>
            <a:xfrm>
              <a:off x="4965687" y="5176533"/>
              <a:ext cx="243281" cy="276999"/>
            </a:xfrm>
            <a:prstGeom prst="rect">
              <a:avLst/>
            </a:prstGeom>
            <a:noFill/>
          </p:spPr>
          <p:txBody>
            <a:bodyPr wrap="square" rtlCol="0">
              <a:spAutoFit/>
            </a:bodyPr>
            <a:lstStyle/>
            <a:p>
              <a:r>
                <a:rPr lang="en-GB" sz="1200" dirty="0">
                  <a:solidFill>
                    <a:schemeClr val="bg2">
                      <a:lumMod val="50000"/>
                    </a:schemeClr>
                  </a:solidFill>
                </a:rPr>
                <a:t>b</a:t>
              </a:r>
              <a:endParaRPr lang="es-ES" sz="1200" dirty="0">
                <a:solidFill>
                  <a:schemeClr val="bg2">
                    <a:lumMod val="50000"/>
                  </a:schemeClr>
                </a:solidFill>
              </a:endParaRPr>
            </a:p>
          </p:txBody>
        </p:sp>
      </p:grpSp>
    </p:spTree>
    <p:extLst>
      <p:ext uri="{BB962C8B-B14F-4D97-AF65-F5344CB8AC3E}">
        <p14:creationId xmlns:p14="http://schemas.microsoft.com/office/powerpoint/2010/main" val="15771080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F5ECC3-D589-4C3E-A9E0-3CD40908CAC0}"/>
              </a:ext>
            </a:extLst>
          </p:cNvPr>
          <p:cNvSpPr>
            <a:spLocks noGrp="1"/>
          </p:cNvSpPr>
          <p:nvPr>
            <p:ph type="sldNum" sz="quarter" idx="12"/>
          </p:nvPr>
        </p:nvSpPr>
        <p:spPr>
          <a:xfrm>
            <a:off x="11425805" y="6356350"/>
            <a:ext cx="557169" cy="365125"/>
          </a:xfrm>
        </p:spPr>
        <p:txBody>
          <a:bodyPr/>
          <a:lstStyle/>
          <a:p>
            <a:fld id="{9F773608-E61B-4C05-A29B-372B83DFF11A}" type="slidenum">
              <a:rPr lang="en-DE" smtClean="0"/>
              <a:t>8</a:t>
            </a:fld>
            <a:endParaRPr lang="en-DE" dirty="0"/>
          </a:p>
        </p:txBody>
      </p:sp>
      <p:pic>
        <p:nvPicPr>
          <p:cNvPr id="5" name="Picture 4" descr="A picture containing drawing&#10;&#10;Description automatically generated">
            <a:extLst>
              <a:ext uri="{FF2B5EF4-FFF2-40B4-BE49-F238E27FC236}">
                <a16:creationId xmlns:a16="http://schemas.microsoft.com/office/drawing/2014/main" id="{49E75C94-5E1D-41C5-8388-F28D5386A27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1344389" y="6356350"/>
            <a:ext cx="360000" cy="360000"/>
          </a:xfrm>
          <a:prstGeom prst="rect">
            <a:avLst/>
          </a:prstGeom>
        </p:spPr>
      </p:pic>
      <p:sp>
        <p:nvSpPr>
          <p:cNvPr id="3" name="TextBox 2">
            <a:extLst>
              <a:ext uri="{FF2B5EF4-FFF2-40B4-BE49-F238E27FC236}">
                <a16:creationId xmlns:a16="http://schemas.microsoft.com/office/drawing/2014/main" id="{ADFE613C-35E2-4FAC-9A88-B00BC7CF259F}"/>
              </a:ext>
            </a:extLst>
          </p:cNvPr>
          <p:cNvSpPr txBox="1"/>
          <p:nvPr/>
        </p:nvSpPr>
        <p:spPr>
          <a:xfrm>
            <a:off x="1217159" y="3136612"/>
            <a:ext cx="9757682" cy="1077218"/>
          </a:xfrm>
          <a:prstGeom prst="rect">
            <a:avLst/>
          </a:prstGeom>
          <a:noFill/>
        </p:spPr>
        <p:txBody>
          <a:bodyPr wrap="square" rtlCol="0">
            <a:spAutoFit/>
          </a:bodyPr>
          <a:lstStyle/>
          <a:p>
            <a:pPr algn="ctr"/>
            <a:r>
              <a:rPr lang="en-GB" sz="3200" dirty="0">
                <a:solidFill>
                  <a:srgbClr val="FF0000"/>
                </a:solidFill>
                <a:latin typeface="Arial" panose="020B0604020202020204" pitchFamily="34" charset="0"/>
                <a:cs typeface="Arial" panose="020B0604020202020204" pitchFamily="34" charset="0"/>
              </a:rPr>
              <a:t>Inbedrijfstelling – Grid setup</a:t>
            </a:r>
          </a:p>
          <a:p>
            <a:pPr algn="ctr"/>
            <a:r>
              <a:rPr lang="en-GB" sz="3200" dirty="0">
                <a:solidFill>
                  <a:srgbClr val="FF0000"/>
                </a:solidFill>
                <a:latin typeface="Arial" panose="020B0604020202020204" pitchFamily="34" charset="0"/>
                <a:cs typeface="Arial" panose="020B0604020202020204" pitchFamily="34" charset="0"/>
              </a:rPr>
              <a:t>Energieopslag</a:t>
            </a:r>
          </a:p>
        </p:txBody>
      </p:sp>
    </p:spTree>
    <p:extLst>
      <p:ext uri="{BB962C8B-B14F-4D97-AF65-F5344CB8AC3E}">
        <p14:creationId xmlns:p14="http://schemas.microsoft.com/office/powerpoint/2010/main" val="30725030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FEB0AF-6EEE-4C67-B771-6CD0FD24ED98}"/>
              </a:ext>
            </a:extLst>
          </p:cNvPr>
          <p:cNvSpPr>
            <a:spLocks noGrp="1"/>
          </p:cNvSpPr>
          <p:nvPr>
            <p:ph type="body" sz="quarter" idx="10"/>
          </p:nvPr>
        </p:nvSpPr>
        <p:spPr>
          <a:xfrm>
            <a:off x="575162" y="510526"/>
            <a:ext cx="11921639" cy="996170"/>
          </a:xfrm>
        </p:spPr>
        <p:txBody>
          <a:bodyPr/>
          <a:lstStyle/>
          <a:p>
            <a:r>
              <a:rPr lang="en-GB" dirty="0" err="1"/>
              <a:t>Hybride</a:t>
            </a:r>
            <a:r>
              <a:rPr lang="en-GB" dirty="0"/>
              <a:t> </a:t>
            </a:r>
            <a:r>
              <a:rPr lang="en-GB" dirty="0" err="1"/>
              <a:t>Omvormers</a:t>
            </a:r>
            <a:endParaRPr lang="en-GB" dirty="0"/>
          </a:p>
          <a:p>
            <a:endParaRPr lang="en-DE" dirty="0"/>
          </a:p>
        </p:txBody>
      </p:sp>
      <p:graphicFrame>
        <p:nvGraphicFramePr>
          <p:cNvPr id="3" name="Table 3">
            <a:extLst>
              <a:ext uri="{FF2B5EF4-FFF2-40B4-BE49-F238E27FC236}">
                <a16:creationId xmlns:a16="http://schemas.microsoft.com/office/drawing/2014/main" id="{C7FAB759-C36F-49F9-811E-8A9922C634B2}"/>
              </a:ext>
            </a:extLst>
          </p:cNvPr>
          <p:cNvGraphicFramePr>
            <a:graphicFrameLocks noGrp="1"/>
          </p:cNvGraphicFramePr>
          <p:nvPr/>
        </p:nvGraphicFramePr>
        <p:xfrm>
          <a:off x="431372" y="1423343"/>
          <a:ext cx="11228937" cy="3657371"/>
        </p:xfrm>
        <a:graphic>
          <a:graphicData uri="http://schemas.openxmlformats.org/drawingml/2006/table">
            <a:tbl>
              <a:tblPr firstRow="1" bandRow="1">
                <a:tableStyleId>{5940675A-B579-460E-94D1-54222C63F5DA}</a:tableStyleId>
              </a:tblPr>
              <a:tblGrid>
                <a:gridCol w="3121087">
                  <a:extLst>
                    <a:ext uri="{9D8B030D-6E8A-4147-A177-3AD203B41FA5}">
                      <a16:colId xmlns:a16="http://schemas.microsoft.com/office/drawing/2014/main" val="2167537894"/>
                    </a:ext>
                  </a:extLst>
                </a:gridCol>
                <a:gridCol w="1844181">
                  <a:extLst>
                    <a:ext uri="{9D8B030D-6E8A-4147-A177-3AD203B41FA5}">
                      <a16:colId xmlns:a16="http://schemas.microsoft.com/office/drawing/2014/main" val="1602478301"/>
                    </a:ext>
                  </a:extLst>
                </a:gridCol>
                <a:gridCol w="1999243">
                  <a:extLst>
                    <a:ext uri="{9D8B030D-6E8A-4147-A177-3AD203B41FA5}">
                      <a16:colId xmlns:a16="http://schemas.microsoft.com/office/drawing/2014/main" val="2408734503"/>
                    </a:ext>
                  </a:extLst>
                </a:gridCol>
                <a:gridCol w="2339311">
                  <a:extLst>
                    <a:ext uri="{9D8B030D-6E8A-4147-A177-3AD203B41FA5}">
                      <a16:colId xmlns:a16="http://schemas.microsoft.com/office/drawing/2014/main" val="3231707358"/>
                    </a:ext>
                  </a:extLst>
                </a:gridCol>
                <a:gridCol w="1925115">
                  <a:extLst>
                    <a:ext uri="{9D8B030D-6E8A-4147-A177-3AD203B41FA5}">
                      <a16:colId xmlns:a16="http://schemas.microsoft.com/office/drawing/2014/main" val="3810073516"/>
                    </a:ext>
                  </a:extLst>
                </a:gridCol>
              </a:tblGrid>
              <a:tr h="357263">
                <a:tc rowSpan="2">
                  <a:txBody>
                    <a:bodyPr/>
                    <a:lstStyle/>
                    <a:p>
                      <a:endParaRPr lang="en-ZA" sz="1300">
                        <a:latin typeface="Arial" panose="020B0604020202020204" pitchFamily="34" charset="0"/>
                        <a:cs typeface="Arial" panose="020B0604020202020204" pitchFamily="34" charset="0"/>
                      </a:endParaRPr>
                    </a:p>
                  </a:txBody>
                  <a:tcP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ZA" sz="1300" b="1">
                          <a:latin typeface="Arial" panose="020B0604020202020204" pitchFamily="34" charset="0"/>
                          <a:cs typeface="Arial" panose="020B0604020202020204" pitchFamily="34" charset="0"/>
                        </a:rPr>
                        <a:t>EM Series</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ZA" sz="1300" b="1">
                          <a:latin typeface="Arial" panose="020B0604020202020204" pitchFamily="34" charset="0"/>
                          <a:cs typeface="Arial" panose="020B0604020202020204" pitchFamily="34" charset="0"/>
                        </a:rPr>
                        <a:t>ES Series</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ZA" sz="1300" b="1">
                          <a:latin typeface="Arial" panose="020B0604020202020204" pitchFamily="34" charset="0"/>
                          <a:cs typeface="Arial" panose="020B0604020202020204" pitchFamily="34" charset="0"/>
                        </a:rPr>
                        <a:t>EH Series</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ZA" sz="1300" b="1">
                          <a:latin typeface="Arial" panose="020B0604020202020204" pitchFamily="34" charset="0"/>
                          <a:cs typeface="Arial" panose="020B0604020202020204" pitchFamily="34" charset="0"/>
                        </a:rPr>
                        <a:t>ET Series</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708153446"/>
                  </a:ext>
                </a:extLst>
              </a:tr>
              <a:tr h="1150123">
                <a:tc vMerge="1">
                  <a:txBody>
                    <a:bodyPr/>
                    <a:lstStyle/>
                    <a:p>
                      <a:endParaRPr lang="en-ZA"/>
                    </a:p>
                  </a:txBody>
                  <a:tcPr/>
                </a:tc>
                <a:tc>
                  <a:txBody>
                    <a:bodyPr/>
                    <a:lstStyle/>
                    <a:p>
                      <a:endParaRPr lang="en-ZA" sz="1300">
                        <a:latin typeface="Arial" panose="020B0604020202020204" pitchFamily="34" charset="0"/>
                        <a:cs typeface="Arial" panose="020B0604020202020204" pitchFamily="34" charset="0"/>
                      </a:endParaRP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ZA" sz="1300">
                        <a:latin typeface="Arial" panose="020B0604020202020204" pitchFamily="34" charset="0"/>
                        <a:cs typeface="Arial" panose="020B0604020202020204" pitchFamily="34" charset="0"/>
                      </a:endParaRP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ZA" sz="1300">
                        <a:latin typeface="Arial" panose="020B0604020202020204" pitchFamily="34" charset="0"/>
                        <a:cs typeface="Arial" panose="020B0604020202020204" pitchFamily="34" charset="0"/>
                      </a:endParaRP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ZA" sz="1300">
                        <a:latin typeface="Arial" panose="020B0604020202020204" pitchFamily="34" charset="0"/>
                        <a:cs typeface="Arial" panose="020B0604020202020204" pitchFamily="34" charset="0"/>
                      </a:endParaRP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9568754"/>
                  </a:ext>
                </a:extLst>
              </a:tr>
              <a:tr h="371920">
                <a:tc>
                  <a:txBody>
                    <a:bodyPr/>
                    <a:lstStyle/>
                    <a:p>
                      <a:pPr algn="l"/>
                      <a:r>
                        <a:rPr lang="en-ZA" sz="1400" b="1" dirty="0" err="1">
                          <a:latin typeface="Arial" panose="020B0604020202020204" pitchFamily="34" charset="0"/>
                          <a:cs typeface="Arial" panose="020B0604020202020204" pitchFamily="34" charset="0"/>
                        </a:rPr>
                        <a:t>Nominale</a:t>
                      </a:r>
                      <a:r>
                        <a:rPr lang="en-ZA" sz="1400" b="1" dirty="0">
                          <a:latin typeface="Arial" panose="020B0604020202020204" pitchFamily="34" charset="0"/>
                          <a:cs typeface="Arial" panose="020B0604020202020204" pitchFamily="34" charset="0"/>
                        </a:rPr>
                        <a:t> AC </a:t>
                      </a:r>
                      <a:r>
                        <a:rPr lang="en-ZA" sz="1400" b="1" dirty="0" err="1">
                          <a:latin typeface="Arial" panose="020B0604020202020204" pitchFamily="34" charset="0"/>
                          <a:cs typeface="Arial" panose="020B0604020202020204" pitchFamily="34" charset="0"/>
                        </a:rPr>
                        <a:t>uitgang</a:t>
                      </a:r>
                      <a:endParaRPr lang="en-ZA" sz="1400" b="1" dirty="0">
                        <a:latin typeface="Arial" panose="020B0604020202020204" pitchFamily="34" charset="0"/>
                        <a:cs typeface="Arial" panose="020B0604020202020204" pitchFamily="34" charset="0"/>
                      </a:endParaRPr>
                    </a:p>
                  </a:txBody>
                  <a:tcP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 – 5 kW</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 – 5 kW</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ZA" sz="1600">
                          <a:latin typeface="Arial" panose="020B0604020202020204" pitchFamily="34" charset="0"/>
                          <a:cs typeface="Arial" panose="020B0604020202020204" pitchFamily="34" charset="0"/>
                        </a:rPr>
                        <a:t>3.6 – 6 kW</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ZA" sz="1600">
                          <a:latin typeface="Arial" panose="020B0604020202020204" pitchFamily="34" charset="0"/>
                          <a:cs typeface="Arial" panose="020B0604020202020204" pitchFamily="34" charset="0"/>
                        </a:rPr>
                        <a:t>5 – 10 kW</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0328869"/>
                  </a:ext>
                </a:extLst>
              </a:tr>
              <a:tr h="365760">
                <a:tc>
                  <a:txBody>
                    <a:bodyPr/>
                    <a:lstStyle/>
                    <a:p>
                      <a:pPr algn="l"/>
                      <a:r>
                        <a:rPr lang="en-ZA" sz="1400" b="1" dirty="0" err="1">
                          <a:latin typeface="Arial" panose="020B0604020202020204" pitchFamily="34" charset="0"/>
                          <a:cs typeface="Arial" panose="020B0604020202020204" pitchFamily="34" charset="0"/>
                        </a:rPr>
                        <a:t>Netaansluiting</a:t>
                      </a:r>
                      <a:endParaRPr lang="en-ZA" sz="1400" b="1" dirty="0">
                        <a:latin typeface="Arial" panose="020B0604020202020204" pitchFamily="34" charset="0"/>
                        <a:cs typeface="Arial" panose="020B0604020202020204" pitchFamily="34" charset="0"/>
                      </a:endParaRPr>
                    </a:p>
                  </a:txBody>
                  <a:tcP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ZA" sz="1600" dirty="0">
                          <a:latin typeface="Arial" panose="020B0604020202020204" pitchFamily="34" charset="0"/>
                          <a:cs typeface="Arial" panose="020B0604020202020204" pitchFamily="34" charset="0"/>
                        </a:rPr>
                        <a:t>1 </a:t>
                      </a:r>
                      <a:r>
                        <a:rPr lang="en-ZA" sz="1600" dirty="0" err="1">
                          <a:latin typeface="Arial" panose="020B0604020202020204" pitchFamily="34" charset="0"/>
                          <a:cs typeface="Arial" panose="020B0604020202020204" pitchFamily="34" charset="0"/>
                        </a:rPr>
                        <a:t>fase</a:t>
                      </a:r>
                      <a:endParaRPr lang="en-ZA" sz="1600" dirty="0">
                        <a:latin typeface="Arial" panose="020B0604020202020204" pitchFamily="34" charset="0"/>
                        <a:cs typeface="Arial" panose="020B0604020202020204" pitchFamily="34" charset="0"/>
                      </a:endParaRP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a:t>
                      </a:r>
                      <a:r>
                        <a:rPr kumimoji="0" lang="en-ZA"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fase</a:t>
                      </a:r>
                      <a:endParaRPr kumimoji="0" lang="en-ZA"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a:t>
                      </a:r>
                      <a:r>
                        <a:rPr kumimoji="0" lang="en-ZA"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fase</a:t>
                      </a:r>
                      <a:endParaRPr kumimoji="0" lang="en-ZA"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ZA" sz="1600" dirty="0">
                          <a:latin typeface="Arial" panose="020B0604020202020204" pitchFamily="34" charset="0"/>
                          <a:cs typeface="Arial" panose="020B0604020202020204" pitchFamily="34" charset="0"/>
                        </a:rPr>
                        <a:t>3 </a:t>
                      </a:r>
                      <a:r>
                        <a:rPr lang="en-ZA" sz="1600" dirty="0" err="1">
                          <a:latin typeface="Arial" panose="020B0604020202020204" pitchFamily="34" charset="0"/>
                          <a:cs typeface="Arial" panose="020B0604020202020204" pitchFamily="34" charset="0"/>
                        </a:rPr>
                        <a:t>fase</a:t>
                      </a:r>
                      <a:endParaRPr lang="en-ZA" sz="1600" dirty="0">
                        <a:latin typeface="Arial" panose="020B0604020202020204" pitchFamily="34" charset="0"/>
                        <a:cs typeface="Arial" panose="020B0604020202020204" pitchFamily="34" charset="0"/>
                      </a:endParaRP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85230278"/>
                  </a:ext>
                </a:extLst>
              </a:tr>
              <a:tr h="335280">
                <a:tc>
                  <a:txBody>
                    <a:bodyPr/>
                    <a:lstStyle/>
                    <a:p>
                      <a:pPr algn="l"/>
                      <a:r>
                        <a:rPr lang="en-ZA" sz="1400" b="1" dirty="0">
                          <a:latin typeface="Arial" panose="020B0604020202020204" pitchFamily="34" charset="0"/>
                          <a:cs typeface="Arial" panose="020B0604020202020204" pitchFamily="34" charset="0"/>
                        </a:rPr>
                        <a:t>Lithium </a:t>
                      </a:r>
                      <a:r>
                        <a:rPr lang="en-ZA" sz="1400" b="1" dirty="0" err="1">
                          <a:latin typeface="Arial" panose="020B0604020202020204" pitchFamily="34" charset="0"/>
                          <a:cs typeface="Arial" panose="020B0604020202020204" pitchFamily="34" charset="0"/>
                        </a:rPr>
                        <a:t>Accu</a:t>
                      </a:r>
                      <a:endParaRPr lang="en-ZA" sz="1400" b="1" dirty="0">
                        <a:latin typeface="Arial" panose="020B0604020202020204" pitchFamily="34" charset="0"/>
                        <a:cs typeface="Arial" panose="020B0604020202020204" pitchFamily="34" charset="0"/>
                      </a:endParaRPr>
                    </a:p>
                  </a:txBody>
                  <a:tcP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ZA" sz="1600" dirty="0">
                          <a:latin typeface="Arial" panose="020B0604020202020204" pitchFamily="34" charset="0"/>
                          <a:cs typeface="Arial" panose="020B0604020202020204" pitchFamily="34" charset="0"/>
                        </a:rPr>
                        <a:t>LV</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ZA" sz="1600" dirty="0">
                          <a:latin typeface="Arial" panose="020B0604020202020204" pitchFamily="34" charset="0"/>
                          <a:cs typeface="Arial" panose="020B0604020202020204" pitchFamily="34" charset="0"/>
                        </a:rPr>
                        <a:t>LV</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ZA" sz="1600" dirty="0">
                          <a:latin typeface="Arial" panose="020B0604020202020204" pitchFamily="34" charset="0"/>
                          <a:cs typeface="Arial" panose="020B0604020202020204" pitchFamily="34" charset="0"/>
                        </a:rPr>
                        <a:t>HV</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ZA" sz="1600" dirty="0">
                          <a:latin typeface="Arial" panose="020B0604020202020204" pitchFamily="34" charset="0"/>
                          <a:cs typeface="Arial" panose="020B0604020202020204" pitchFamily="34" charset="0"/>
                        </a:rPr>
                        <a:t>HV</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41297417"/>
                  </a:ext>
                </a:extLst>
              </a:tr>
              <a:tr h="335280">
                <a:tc>
                  <a:txBody>
                    <a:bodyPr/>
                    <a:lstStyle/>
                    <a:p>
                      <a:pPr algn="l"/>
                      <a:r>
                        <a:rPr lang="en-ZA" sz="1400" b="1">
                          <a:latin typeface="Arial" panose="020B0604020202020204" pitchFamily="34" charset="0"/>
                          <a:cs typeface="Arial" panose="020B0604020202020204" pitchFamily="34" charset="0"/>
                        </a:rPr>
                        <a:t>MPPTs</a:t>
                      </a:r>
                    </a:p>
                  </a:txBody>
                  <a:tcP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ZA" sz="1600">
                          <a:latin typeface="Arial" panose="020B0604020202020204" pitchFamily="34" charset="0"/>
                          <a:cs typeface="Arial" panose="020B0604020202020204" pitchFamily="34" charset="0"/>
                        </a:rPr>
                        <a:t>1 - 2</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ZA" sz="1600">
                          <a:latin typeface="Arial" panose="020B0604020202020204" pitchFamily="34" charset="0"/>
                          <a:cs typeface="Arial" panose="020B0604020202020204" pitchFamily="34" charset="0"/>
                        </a:rPr>
                        <a:t>2</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ZA" sz="1600">
                          <a:latin typeface="Arial" panose="020B0604020202020204" pitchFamily="34" charset="0"/>
                          <a:cs typeface="Arial" panose="020B0604020202020204" pitchFamily="34" charset="0"/>
                        </a:rPr>
                        <a:t>2</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ZA" sz="1600">
                          <a:latin typeface="Arial" panose="020B0604020202020204" pitchFamily="34" charset="0"/>
                          <a:cs typeface="Arial" panose="020B0604020202020204" pitchFamily="34" charset="0"/>
                        </a:rPr>
                        <a:t>2</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224175"/>
                  </a:ext>
                </a:extLst>
              </a:tr>
              <a:tr h="406465">
                <a:tc>
                  <a:txBody>
                    <a:bodyPr/>
                    <a:lstStyle/>
                    <a:p>
                      <a:pPr algn="l"/>
                      <a:r>
                        <a:rPr lang="en-ZA" sz="1400" b="1" dirty="0">
                          <a:latin typeface="Arial" panose="020B0604020202020204" pitchFamily="34" charset="0"/>
                          <a:cs typeface="Arial" panose="020B0604020202020204" pitchFamily="34" charset="0"/>
                        </a:rPr>
                        <a:t>Max. </a:t>
                      </a:r>
                      <a:r>
                        <a:rPr lang="en-ZA" sz="1400" b="1" dirty="0" err="1">
                          <a:latin typeface="Arial" panose="020B0604020202020204" pitchFamily="34" charset="0"/>
                          <a:cs typeface="Arial" panose="020B0604020202020204" pitchFamily="34" charset="0"/>
                        </a:rPr>
                        <a:t>Ontlaad</a:t>
                      </a:r>
                      <a:r>
                        <a:rPr lang="en-ZA" sz="1400" b="1" dirty="0">
                          <a:latin typeface="Arial" panose="020B0604020202020204" pitchFamily="34" charset="0"/>
                          <a:cs typeface="Arial" panose="020B0604020202020204" pitchFamily="34" charset="0"/>
                        </a:rPr>
                        <a:t> / </a:t>
                      </a:r>
                      <a:r>
                        <a:rPr lang="en-ZA" sz="1400" b="1" dirty="0" err="1">
                          <a:latin typeface="Arial" panose="020B0604020202020204" pitchFamily="34" charset="0"/>
                          <a:cs typeface="Arial" panose="020B0604020202020204" pitchFamily="34" charset="0"/>
                        </a:rPr>
                        <a:t>Laad</a:t>
                      </a:r>
                      <a:r>
                        <a:rPr lang="en-ZA" sz="1400" b="1" dirty="0">
                          <a:latin typeface="Arial" panose="020B0604020202020204" pitchFamily="34" charset="0"/>
                          <a:cs typeface="Arial" panose="020B0604020202020204" pitchFamily="34" charset="0"/>
                        </a:rPr>
                        <a:t> </a:t>
                      </a:r>
                      <a:r>
                        <a:rPr lang="en-ZA" sz="1400" b="1" dirty="0" err="1">
                          <a:latin typeface="Arial" panose="020B0604020202020204" pitchFamily="34" charset="0"/>
                          <a:cs typeface="Arial" panose="020B0604020202020204" pitchFamily="34" charset="0"/>
                        </a:rPr>
                        <a:t>Vermogen</a:t>
                      </a:r>
                      <a:endParaRPr lang="en-ZA" sz="1400" b="1" dirty="0">
                        <a:latin typeface="Arial" panose="020B0604020202020204" pitchFamily="34" charset="0"/>
                        <a:cs typeface="Arial" panose="020B0604020202020204" pitchFamily="34" charset="0"/>
                      </a:endParaRPr>
                    </a:p>
                  </a:txBody>
                  <a:tcP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ZA" sz="1600">
                          <a:latin typeface="Arial" panose="020B0604020202020204" pitchFamily="34" charset="0"/>
                          <a:cs typeface="Arial" panose="020B0604020202020204" pitchFamily="34" charset="0"/>
                        </a:rPr>
                        <a:t>2.3 kW</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ZA" sz="1600">
                          <a:latin typeface="Arial" panose="020B0604020202020204" pitchFamily="34" charset="0"/>
                          <a:cs typeface="Arial" panose="020B0604020202020204" pitchFamily="34" charset="0"/>
                        </a:rPr>
                        <a:t>3.6 – 5 kW</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ZA" sz="1600">
                          <a:latin typeface="Arial" panose="020B0604020202020204" pitchFamily="34" charset="0"/>
                          <a:cs typeface="Arial" panose="020B0604020202020204" pitchFamily="34" charset="0"/>
                        </a:rPr>
                        <a:t>3.6 – 6 kW</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ZA" sz="1600">
                          <a:latin typeface="Arial" panose="020B0604020202020204" pitchFamily="34" charset="0"/>
                          <a:cs typeface="Arial" panose="020B0604020202020204" pitchFamily="34" charset="0"/>
                        </a:rPr>
                        <a:t>5 – 10 kW</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5672463"/>
                  </a:ext>
                </a:extLst>
              </a:tr>
              <a:tr h="335280">
                <a:tc>
                  <a:txBody>
                    <a:bodyPr/>
                    <a:lstStyle/>
                    <a:p>
                      <a:pPr algn="l"/>
                      <a:r>
                        <a:rPr lang="en-ZA" sz="1400" b="1" dirty="0">
                          <a:latin typeface="Arial" panose="020B0604020202020204" pitchFamily="34" charset="0"/>
                          <a:cs typeface="Arial" panose="020B0604020202020204" pitchFamily="34" charset="0"/>
                        </a:rPr>
                        <a:t>Max. Backup </a:t>
                      </a:r>
                      <a:r>
                        <a:rPr lang="en-ZA" sz="1400" b="1" dirty="0" err="1">
                          <a:latin typeface="Arial" panose="020B0604020202020204" pitchFamily="34" charset="0"/>
                          <a:cs typeface="Arial" panose="020B0604020202020204" pitchFamily="34" charset="0"/>
                        </a:rPr>
                        <a:t>Belasting</a:t>
                      </a:r>
                      <a:endParaRPr lang="en-ZA" sz="1400" b="1" dirty="0">
                        <a:latin typeface="Arial" panose="020B0604020202020204" pitchFamily="34" charset="0"/>
                        <a:cs typeface="Arial" panose="020B0604020202020204" pitchFamily="34" charset="0"/>
                      </a:endParaRPr>
                    </a:p>
                  </a:txBody>
                  <a:tcP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ZA" sz="1600">
                          <a:latin typeface="Arial" panose="020B0604020202020204" pitchFamily="34" charset="0"/>
                          <a:cs typeface="Arial" panose="020B0604020202020204" pitchFamily="34" charset="0"/>
                        </a:rPr>
                        <a:t>2.3 kW</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ZA" sz="1600" dirty="0">
                          <a:latin typeface="Arial" panose="020B0604020202020204" pitchFamily="34" charset="0"/>
                          <a:cs typeface="Arial" panose="020B0604020202020204" pitchFamily="34" charset="0"/>
                        </a:rPr>
                        <a:t>3.6 – 5 kW</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ZA" sz="1600">
                          <a:latin typeface="Arial" panose="020B0604020202020204" pitchFamily="34" charset="0"/>
                          <a:cs typeface="Arial" panose="020B0604020202020204" pitchFamily="34" charset="0"/>
                        </a:rPr>
                        <a:t>3.6 – 6 kW</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ZA" sz="1600" dirty="0">
                          <a:latin typeface="Arial" panose="020B0604020202020204" pitchFamily="34" charset="0"/>
                          <a:cs typeface="Arial" panose="020B0604020202020204" pitchFamily="34" charset="0"/>
                        </a:rPr>
                        <a:t>5 – 10 kW</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89917925"/>
                  </a:ext>
                </a:extLst>
              </a:tr>
            </a:tbl>
          </a:graphicData>
        </a:graphic>
      </p:graphicFrame>
      <p:grpSp>
        <p:nvGrpSpPr>
          <p:cNvPr id="4" name="Group 3">
            <a:extLst>
              <a:ext uri="{FF2B5EF4-FFF2-40B4-BE49-F238E27FC236}">
                <a16:creationId xmlns:a16="http://schemas.microsoft.com/office/drawing/2014/main" id="{C0309431-A263-4DF8-B7A4-019EDD78B0E7}"/>
              </a:ext>
            </a:extLst>
          </p:cNvPr>
          <p:cNvGrpSpPr/>
          <p:nvPr/>
        </p:nvGrpSpPr>
        <p:grpSpPr>
          <a:xfrm>
            <a:off x="4008506" y="1790578"/>
            <a:ext cx="7141951" cy="1081461"/>
            <a:chOff x="3846833" y="1581868"/>
            <a:chExt cx="7141951" cy="1081461"/>
          </a:xfrm>
        </p:grpSpPr>
        <p:pic>
          <p:nvPicPr>
            <p:cNvPr id="7" name="Picture 2" descr="Goodwe EM Series : GW5048-EM : 5kW Hybrid Inverter - Sinetech">
              <a:extLst>
                <a:ext uri="{FF2B5EF4-FFF2-40B4-BE49-F238E27FC236}">
                  <a16:creationId xmlns:a16="http://schemas.microsoft.com/office/drawing/2014/main" id="{E1DC3058-1529-4F82-ADDF-3B305575E6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3846833" y="1617205"/>
              <a:ext cx="838827" cy="92402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Goodwe ES 4.6kW Hybrid Inverter (4.6KW Backup) - Pik A LED">
              <a:extLst>
                <a:ext uri="{FF2B5EF4-FFF2-40B4-BE49-F238E27FC236}">
                  <a16:creationId xmlns:a16="http://schemas.microsoft.com/office/drawing/2014/main" id="{A7CEECA1-2652-4C0F-BA3D-BEF7BF2924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6565" y="1616349"/>
              <a:ext cx="989135" cy="98913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Goodwe ET Series : GW10K-ET : 10kW Hybrid Inverter - Sinetech">
              <a:extLst>
                <a:ext uri="{FF2B5EF4-FFF2-40B4-BE49-F238E27FC236}">
                  <a16:creationId xmlns:a16="http://schemas.microsoft.com/office/drawing/2014/main" id="{1359B682-4193-4319-9F73-D9CEA13A80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5022" y="1674195"/>
              <a:ext cx="989135" cy="98913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Goodwe ET Series : GW10K-ET : 10kW Hybrid Inverter - Sinetech">
              <a:extLst>
                <a:ext uri="{FF2B5EF4-FFF2-40B4-BE49-F238E27FC236}">
                  <a16:creationId xmlns:a16="http://schemas.microsoft.com/office/drawing/2014/main" id="{7A4F7469-B6D2-480D-8DD4-AA97EB8896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99649" y="1581868"/>
              <a:ext cx="989135" cy="989134"/>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Box 4">
            <a:extLst>
              <a:ext uri="{FF2B5EF4-FFF2-40B4-BE49-F238E27FC236}">
                <a16:creationId xmlns:a16="http://schemas.microsoft.com/office/drawing/2014/main" id="{D1611E97-4271-400E-906F-4CA4D3574FD1}"/>
              </a:ext>
            </a:extLst>
          </p:cNvPr>
          <p:cNvSpPr txBox="1"/>
          <p:nvPr/>
        </p:nvSpPr>
        <p:spPr>
          <a:xfrm>
            <a:off x="431372" y="5577329"/>
            <a:ext cx="4498645" cy="954107"/>
          </a:xfrm>
          <a:prstGeom prst="rect">
            <a:avLst/>
          </a:prstGeom>
          <a:noFill/>
        </p:spPr>
        <p:txBody>
          <a:bodyPr wrap="square" rtlCol="0">
            <a:spAutoFit/>
          </a:bodyPr>
          <a:lstStyle/>
          <a:p>
            <a:r>
              <a:rPr lang="en-GB" sz="1400" b="1" dirty="0">
                <a:latin typeface="Arial" panose="020B0604020202020204" pitchFamily="34" charset="0"/>
                <a:cs typeface="Arial" panose="020B0604020202020204" pitchFamily="34" charset="0"/>
              </a:rPr>
              <a:t>Standard </a:t>
            </a:r>
            <a:r>
              <a:rPr lang="en-GB" sz="1400" b="1" dirty="0" err="1">
                <a:latin typeface="Arial" panose="020B0604020202020204" pitchFamily="34" charset="0"/>
                <a:cs typeface="Arial" panose="020B0604020202020204" pitchFamily="34" charset="0"/>
              </a:rPr>
              <a:t>Kenmerken</a:t>
            </a:r>
            <a:endParaRPr lang="en-GB" sz="1400" b="1" dirty="0">
              <a:latin typeface="Arial" panose="020B0604020202020204" pitchFamily="34" charset="0"/>
              <a:cs typeface="Arial" panose="020B0604020202020204" pitchFamily="34" charset="0"/>
            </a:endParaRPr>
          </a:p>
          <a:p>
            <a:pPr marL="285744" indent="-285744">
              <a:buFont typeface="Arial" panose="020B0604020202020204" pitchFamily="34" charset="0"/>
              <a:buChar char="•"/>
            </a:pPr>
            <a:r>
              <a:rPr lang="en-GB" sz="1400" dirty="0">
                <a:latin typeface="Arial" panose="020B0604020202020204" pitchFamily="34" charset="0"/>
                <a:cs typeface="Arial" panose="020B0604020202020204" pitchFamily="34" charset="0"/>
              </a:rPr>
              <a:t>Wi-Fi </a:t>
            </a:r>
            <a:r>
              <a:rPr lang="en-GB" sz="1400" dirty="0" err="1">
                <a:latin typeface="Arial" panose="020B0604020202020204" pitchFamily="34" charset="0"/>
                <a:cs typeface="Arial" panose="020B0604020202020204" pitchFamily="34" charset="0"/>
              </a:rPr>
              <a:t>Communicatie</a:t>
            </a:r>
            <a:endParaRPr lang="en-GB" sz="1400" dirty="0">
              <a:latin typeface="Arial" panose="020B0604020202020204" pitchFamily="34" charset="0"/>
              <a:cs typeface="Arial" panose="020B0604020202020204" pitchFamily="34" charset="0"/>
            </a:endParaRPr>
          </a:p>
          <a:p>
            <a:pPr marL="285744" indent="-285744">
              <a:buFont typeface="Arial" panose="020B0604020202020204" pitchFamily="34" charset="0"/>
              <a:buChar char="•"/>
            </a:pPr>
            <a:r>
              <a:rPr lang="en-GB" sz="1400" dirty="0">
                <a:latin typeface="Arial" panose="020B0604020202020204" pitchFamily="34" charset="0"/>
                <a:cs typeface="Arial" panose="020B0604020202020204" pitchFamily="34" charset="0"/>
              </a:rPr>
              <a:t>CAN </a:t>
            </a:r>
            <a:r>
              <a:rPr lang="en-GB" sz="1400" dirty="0" err="1">
                <a:latin typeface="Arial" panose="020B0604020202020204" pitchFamily="34" charset="0"/>
                <a:cs typeface="Arial" panose="020B0604020202020204" pitchFamily="34" charset="0"/>
              </a:rPr>
              <a:t>Accu</a:t>
            </a:r>
            <a:r>
              <a:rPr lang="en-GB" sz="1400" dirty="0">
                <a:latin typeface="Arial" panose="020B0604020202020204" pitchFamily="34" charset="0"/>
                <a:cs typeface="Arial" panose="020B0604020202020204" pitchFamily="34" charset="0"/>
              </a:rPr>
              <a:t> </a:t>
            </a:r>
            <a:r>
              <a:rPr lang="en-GB" sz="1400" dirty="0" err="1">
                <a:latin typeface="Arial" panose="020B0604020202020204" pitchFamily="34" charset="0"/>
                <a:cs typeface="Arial" panose="020B0604020202020204" pitchFamily="34" charset="0"/>
              </a:rPr>
              <a:t>Communicatie</a:t>
            </a:r>
            <a:endParaRPr lang="en-GB" sz="1400" dirty="0">
              <a:latin typeface="Arial" panose="020B0604020202020204" pitchFamily="34" charset="0"/>
              <a:cs typeface="Arial" panose="020B0604020202020204" pitchFamily="34" charset="0"/>
            </a:endParaRPr>
          </a:p>
          <a:p>
            <a:pPr marL="285744" indent="-285744">
              <a:buFont typeface="Arial" panose="020B0604020202020204" pitchFamily="34" charset="0"/>
              <a:buChar char="•"/>
            </a:pPr>
            <a:r>
              <a:rPr lang="en-GB" sz="1400" dirty="0" err="1">
                <a:latin typeface="Arial" panose="020B0604020202020204" pitchFamily="34" charset="0"/>
                <a:cs typeface="Arial" panose="020B0604020202020204" pitchFamily="34" charset="0"/>
              </a:rPr>
              <a:t>Inbedrijf</a:t>
            </a:r>
            <a:r>
              <a:rPr lang="en-GB" sz="1400" dirty="0">
                <a:latin typeface="Arial" panose="020B0604020202020204" pitchFamily="34" charset="0"/>
                <a:cs typeface="Arial" panose="020B0604020202020204" pitchFamily="34" charset="0"/>
              </a:rPr>
              <a:t> </a:t>
            </a:r>
            <a:r>
              <a:rPr lang="en-GB" sz="1400" dirty="0" err="1">
                <a:latin typeface="Arial" panose="020B0604020202020204" pitchFamily="34" charset="0"/>
                <a:cs typeface="Arial" panose="020B0604020202020204" pitchFamily="34" charset="0"/>
              </a:rPr>
              <a:t>stellen</a:t>
            </a:r>
            <a:r>
              <a:rPr lang="en-GB" sz="1400" dirty="0">
                <a:latin typeface="Arial" panose="020B0604020202020204" pitchFamily="34" charset="0"/>
                <a:cs typeface="Arial" panose="020B0604020202020204" pitchFamily="34" charset="0"/>
              </a:rPr>
              <a:t> via PV Master App</a:t>
            </a:r>
          </a:p>
        </p:txBody>
      </p:sp>
      <p:sp>
        <p:nvSpPr>
          <p:cNvPr id="14" name="TextBox 5">
            <a:extLst>
              <a:ext uri="{FF2B5EF4-FFF2-40B4-BE49-F238E27FC236}">
                <a16:creationId xmlns:a16="http://schemas.microsoft.com/office/drawing/2014/main" id="{402E2091-E91C-493F-A98B-AA63AB4B6320}"/>
              </a:ext>
            </a:extLst>
          </p:cNvPr>
          <p:cNvSpPr txBox="1"/>
          <p:nvPr/>
        </p:nvSpPr>
        <p:spPr>
          <a:xfrm>
            <a:off x="8232257" y="5531162"/>
            <a:ext cx="3190403" cy="523220"/>
          </a:xfrm>
          <a:prstGeom prst="rect">
            <a:avLst/>
          </a:prstGeom>
          <a:noFill/>
        </p:spPr>
        <p:txBody>
          <a:bodyPr wrap="square" rtlCol="0">
            <a:spAutoFit/>
          </a:bodyPr>
          <a:lstStyle/>
          <a:p>
            <a:r>
              <a:rPr lang="en-GB" sz="1400" b="1" dirty="0" err="1">
                <a:latin typeface="Arial" panose="020B0604020202020204" pitchFamily="34" charset="0"/>
                <a:cs typeface="Arial" panose="020B0604020202020204" pitchFamily="34" charset="0"/>
              </a:rPr>
              <a:t>Optioneel</a:t>
            </a:r>
            <a:r>
              <a:rPr lang="en-GB" sz="1400" b="1" dirty="0">
                <a:latin typeface="Arial" panose="020B0604020202020204" pitchFamily="34" charset="0"/>
                <a:cs typeface="Arial" panose="020B0604020202020204" pitchFamily="34" charset="0"/>
              </a:rPr>
              <a:t>:</a:t>
            </a:r>
          </a:p>
          <a:p>
            <a:pPr marL="285744" indent="-285744">
              <a:buFont typeface="Arial" panose="020B0604020202020204" pitchFamily="34" charset="0"/>
              <a:buChar char="•"/>
            </a:pPr>
            <a:r>
              <a:rPr lang="en-GB" sz="1400" dirty="0">
                <a:latin typeface="Arial" panose="020B0604020202020204" pitchFamily="34" charset="0"/>
                <a:cs typeface="Arial" panose="020B0604020202020204" pitchFamily="34" charset="0"/>
              </a:rPr>
              <a:t>LAN </a:t>
            </a:r>
            <a:r>
              <a:rPr lang="en-GB" sz="1400" dirty="0" err="1">
                <a:latin typeface="Arial" panose="020B0604020202020204" pitchFamily="34" charset="0"/>
                <a:cs typeface="Arial" panose="020B0604020202020204" pitchFamily="34" charset="0"/>
              </a:rPr>
              <a:t>Communicatie</a:t>
            </a:r>
            <a:endParaRPr lang="en-GB" sz="1400" dirty="0">
              <a:latin typeface="Arial" panose="020B0604020202020204" pitchFamily="34" charset="0"/>
              <a:cs typeface="Arial" panose="020B0604020202020204" pitchFamily="34" charset="0"/>
            </a:endParaRPr>
          </a:p>
        </p:txBody>
      </p:sp>
      <p:sp>
        <p:nvSpPr>
          <p:cNvPr id="15" name="TextBox 15">
            <a:extLst>
              <a:ext uri="{FF2B5EF4-FFF2-40B4-BE49-F238E27FC236}">
                <a16:creationId xmlns:a16="http://schemas.microsoft.com/office/drawing/2014/main" id="{9B22F4ED-FF3D-4DD4-882F-7B1B84B1D132}"/>
              </a:ext>
            </a:extLst>
          </p:cNvPr>
          <p:cNvSpPr txBox="1"/>
          <p:nvPr/>
        </p:nvSpPr>
        <p:spPr>
          <a:xfrm>
            <a:off x="4334116" y="5692608"/>
            <a:ext cx="4253501" cy="738664"/>
          </a:xfrm>
          <a:prstGeom prst="rect">
            <a:avLst/>
          </a:prstGeom>
          <a:noFill/>
        </p:spPr>
        <p:txBody>
          <a:bodyPr wrap="square">
            <a:spAutoFit/>
          </a:bodyPr>
          <a:lstStyle/>
          <a:p>
            <a:pPr marL="285744" indent="-285744">
              <a:buFont typeface="Arial" panose="020B0604020202020204" pitchFamily="34" charset="0"/>
              <a:buChar char="•"/>
            </a:pPr>
            <a:r>
              <a:rPr lang="en-GB" sz="1400" dirty="0" err="1">
                <a:latin typeface="Arial" panose="020B0604020202020204" pitchFamily="34" charset="0"/>
                <a:cs typeface="Arial" panose="020B0604020202020204" pitchFamily="34" charset="0"/>
              </a:rPr>
              <a:t>Geïntegreerde</a:t>
            </a:r>
            <a:r>
              <a:rPr lang="en-GB" sz="1400" dirty="0">
                <a:latin typeface="Arial" panose="020B0604020202020204" pitchFamily="34" charset="0"/>
                <a:cs typeface="Arial" panose="020B0604020202020204" pitchFamily="34" charset="0"/>
              </a:rPr>
              <a:t> AC/DC SPD Type III</a:t>
            </a:r>
          </a:p>
          <a:p>
            <a:pPr marL="285744" indent="-285744">
              <a:buFont typeface="Arial" panose="020B0604020202020204" pitchFamily="34" charset="0"/>
              <a:buChar char="•"/>
            </a:pPr>
            <a:r>
              <a:rPr lang="en-GB" sz="1400" dirty="0">
                <a:latin typeface="Arial" panose="020B0604020202020204" pitchFamily="34" charset="0"/>
                <a:cs typeface="Arial" panose="020B0604020202020204" pitchFamily="34" charset="0"/>
              </a:rPr>
              <a:t>Smart Meter </a:t>
            </a:r>
            <a:r>
              <a:rPr lang="en-GB" sz="1400" dirty="0" err="1">
                <a:latin typeface="Arial" panose="020B0604020202020204" pitchFamily="34" charset="0"/>
                <a:cs typeface="Arial" panose="020B0604020202020204" pitchFamily="34" charset="0"/>
              </a:rPr>
              <a:t>voor</a:t>
            </a:r>
            <a:r>
              <a:rPr lang="en-GB" sz="1400" dirty="0">
                <a:latin typeface="Arial" panose="020B0604020202020204" pitchFamily="34" charset="0"/>
                <a:cs typeface="Arial" panose="020B0604020202020204" pitchFamily="34" charset="0"/>
              </a:rPr>
              <a:t> </a:t>
            </a:r>
            <a:r>
              <a:rPr lang="en-GB" sz="1400" dirty="0" err="1">
                <a:latin typeface="Arial" panose="020B0604020202020204" pitchFamily="34" charset="0"/>
                <a:cs typeface="Arial" panose="020B0604020202020204" pitchFamily="34" charset="0"/>
              </a:rPr>
              <a:t>vermogensbeheer</a:t>
            </a:r>
            <a:endParaRPr lang="en-GB" sz="1400" dirty="0">
              <a:latin typeface="Arial" panose="020B0604020202020204" pitchFamily="34" charset="0"/>
              <a:cs typeface="Arial" panose="020B0604020202020204" pitchFamily="34" charset="0"/>
            </a:endParaRPr>
          </a:p>
          <a:p>
            <a:pPr marL="285744" indent="-285744">
              <a:buFont typeface="Arial" panose="020B0604020202020204" pitchFamily="34" charset="0"/>
              <a:buChar char="•"/>
            </a:pPr>
            <a:r>
              <a:rPr lang="en-GB" sz="1400" dirty="0">
                <a:latin typeface="Arial" panose="020B0604020202020204" pitchFamily="34" charset="0"/>
                <a:cs typeface="Arial" panose="020B0604020202020204" pitchFamily="34" charset="0"/>
              </a:rPr>
              <a:t>DC </a:t>
            </a:r>
            <a:r>
              <a:rPr lang="en-GB" sz="1400" dirty="0" err="1">
                <a:latin typeface="Arial" panose="020B0604020202020204" pitchFamily="34" charset="0"/>
                <a:cs typeface="Arial" panose="020B0604020202020204" pitchFamily="34" charset="0"/>
              </a:rPr>
              <a:t>schakelaar</a:t>
            </a:r>
            <a:endParaRPr lang="en-GB"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4003153"/>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2433</Words>
  <Application>Microsoft Office PowerPoint</Application>
  <PresentationFormat>Breedbeeld</PresentationFormat>
  <Paragraphs>587</Paragraphs>
  <Slides>68</Slides>
  <Notes>30</Notes>
  <HiddenSlides>0</HiddenSlides>
  <MMClips>0</MMClips>
  <ScaleCrop>false</ScaleCrop>
  <HeadingPairs>
    <vt:vector size="6" baseType="variant">
      <vt:variant>
        <vt:lpstr>Gebruikte lettertypen</vt:lpstr>
      </vt:variant>
      <vt:variant>
        <vt:i4>6</vt:i4>
      </vt:variant>
      <vt:variant>
        <vt:lpstr>Thema</vt:lpstr>
      </vt:variant>
      <vt:variant>
        <vt:i4>2</vt:i4>
      </vt:variant>
      <vt:variant>
        <vt:lpstr>Diatitels</vt:lpstr>
      </vt:variant>
      <vt:variant>
        <vt:i4>68</vt:i4>
      </vt:variant>
    </vt:vector>
  </HeadingPairs>
  <TitlesOfParts>
    <vt:vector size="76" baseType="lpstr">
      <vt:lpstr>Arial</vt:lpstr>
      <vt:lpstr>Calibri</vt:lpstr>
      <vt:lpstr>Calibri Light</vt:lpstr>
      <vt:lpstr>Franklin Gothic Book</vt:lpstr>
      <vt:lpstr>Lato</vt:lpstr>
      <vt:lpstr>Wingdings</vt:lpstr>
      <vt:lpstr>Office Theme</vt:lpstr>
      <vt:lpstr>1_Office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2021-05-17T11:52:53Z</dcterms:created>
  <dcterms:modified xsi:type="dcterms:W3CDTF">2021-05-17T14:39:11Z</dcterms:modified>
</cp:coreProperties>
</file>